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Lst>
  <p:sldSz cy="5143500" cx="9144000"/>
  <p:notesSz cx="6858000" cy="9144000"/>
  <p:embeddedFontLst>
    <p:embeddedFont>
      <p:font typeface="Proxima Nova"/>
      <p:regular r:id="rId28"/>
      <p:bold r:id="rId29"/>
      <p:italic r:id="rId30"/>
      <p:boldItalic r:id="rId31"/>
    </p:embeddedFont>
    <p:embeddedFont>
      <p:font typeface="Arial Black"/>
      <p:regular r:id="rId32"/>
    </p:embeddedFont>
    <p:embeddedFont>
      <p:font typeface="Alfa Slab One"/>
      <p:regular r:id="rId3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Author clrIdx="0" id="0" initials="" lastIdx="1" name="Mert Ozer"/>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604FB79B-A9CD-4A6A-899C-0E3579AADA4D}">
  <a:tblStyle styleId="{604FB79B-A9CD-4A6A-899C-0E3579AADA4D}" styleName="Table_0">
    <a:wholeTbl>
      <a:tcTxStyle>
        <a:font>
          <a:latin typeface="Arial"/>
          <a:ea typeface="Arial"/>
          <a:cs typeface="Arial"/>
        </a:font>
        <a:srgbClr val="000000"/>
      </a:tcTxStyle>
      <a:tcStyle>
        <a:tcBdr>
          <a:left>
            <a:ln cap="flat" cmpd="sng" w="9525">
              <a:solidFill>
                <a:srgbClr val="9E9E9E"/>
              </a:solidFill>
              <a:prstDash val="solid"/>
              <a:round/>
              <a:headEnd len="med" w="med" type="none"/>
              <a:tailEnd len="med" w="med" type="none"/>
            </a:ln>
          </a:left>
          <a:right>
            <a:ln cap="flat" cmpd="sng" w="9525">
              <a:solidFill>
                <a:srgbClr val="9E9E9E"/>
              </a:solidFill>
              <a:prstDash val="solid"/>
              <a:round/>
              <a:headEnd len="med" w="med" type="none"/>
              <a:tailEnd len="med" w="med" type="none"/>
            </a:ln>
          </a:right>
          <a:top>
            <a:ln cap="flat" cmpd="sng" w="9525">
              <a:solidFill>
                <a:srgbClr val="9E9E9E"/>
              </a:solidFill>
              <a:prstDash val="solid"/>
              <a:round/>
              <a:headEnd len="med" w="med" type="none"/>
              <a:tailEnd len="med" w="med" type="none"/>
            </a:ln>
          </a:top>
          <a:bottom>
            <a:ln cap="flat" cmpd="sng" w="9525">
              <a:solidFill>
                <a:srgbClr val="9E9E9E"/>
              </a:solidFill>
              <a:prstDash val="solid"/>
              <a:round/>
              <a:headEnd len="med" w="med" type="none"/>
              <a:tailEnd len="med" w="med" type="none"/>
            </a:ln>
          </a:bottom>
          <a:insideH>
            <a:ln cap="flat" cmpd="sng" w="9525">
              <a:solidFill>
                <a:srgbClr val="9E9E9E"/>
              </a:solidFill>
              <a:prstDash val="solid"/>
              <a:round/>
              <a:headEnd len="med" w="med" type="none"/>
              <a:tailEnd len="med" w="med" type="none"/>
            </a:ln>
          </a:insideH>
          <a:insideV>
            <a:ln cap="flat" cmpd="sng" w="9525">
              <a:solidFill>
                <a:srgbClr val="9E9E9E"/>
              </a:solidFill>
              <a:prstDash val="solid"/>
              <a:round/>
              <a:headEnd len="med" w="med" type="none"/>
              <a:tailEnd len="med" w="med"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commentAuthors" Target="commentAuthor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font" Target="fonts/ProximaNova-regular.fntdata"/><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ProximaNova-bold.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ProximaNova-boldItalic.fntdata"/><Relationship Id="rId30" Type="http://schemas.openxmlformats.org/officeDocument/2006/relationships/font" Target="fonts/ProximaNova-italic.fntdata"/><Relationship Id="rId11" Type="http://schemas.openxmlformats.org/officeDocument/2006/relationships/slide" Target="slides/slide5.xml"/><Relationship Id="rId33" Type="http://schemas.openxmlformats.org/officeDocument/2006/relationships/font" Target="fonts/AlfaSlabOne-regular.fntdata"/><Relationship Id="rId10" Type="http://schemas.openxmlformats.org/officeDocument/2006/relationships/slide" Target="slides/slide4.xml"/><Relationship Id="rId32" Type="http://schemas.openxmlformats.org/officeDocument/2006/relationships/font" Target="fonts/ArialBlack-regular.fntdata"/><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0" idx="1" dt="2017-10-24T18:49:50.249">
    <p:pos x="6000" y="0"/>
    <p:text>Maybe change this one</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rIns="91425" wrap="square" tIns="91425"/>
          <a:lstStyle>
            <a:lvl1pPr lvl="0">
              <a:spcBef>
                <a:spcPts val="0"/>
              </a:spcBef>
              <a:buSzPct val="100000"/>
              <a:buChar char="●"/>
              <a:defRPr sz="1100"/>
            </a:lvl1pPr>
            <a:lvl2pPr lvl="1">
              <a:spcBef>
                <a:spcPts val="0"/>
              </a:spcBef>
              <a:buSzPct val="100000"/>
              <a:buChar char="○"/>
              <a:defRPr sz="1100"/>
            </a:lvl2pPr>
            <a:lvl3pPr lvl="2">
              <a:spcBef>
                <a:spcPts val="0"/>
              </a:spcBef>
              <a:buSzPct val="100000"/>
              <a:buChar char="■"/>
              <a:defRPr sz="1100"/>
            </a:lvl3pPr>
            <a:lvl4pPr lvl="3">
              <a:spcBef>
                <a:spcPts val="0"/>
              </a:spcBef>
              <a:buSzPct val="100000"/>
              <a:buChar char="●"/>
              <a:defRPr sz="1100"/>
            </a:lvl4pPr>
            <a:lvl5pPr lvl="4">
              <a:spcBef>
                <a:spcPts val="0"/>
              </a:spcBef>
              <a:buSzPct val="100000"/>
              <a:buChar char="○"/>
              <a:defRPr sz="1100"/>
            </a:lvl5pPr>
            <a:lvl6pPr lvl="5">
              <a:spcBef>
                <a:spcPts val="0"/>
              </a:spcBef>
              <a:buSzPct val="100000"/>
              <a:buChar char="■"/>
              <a:defRPr sz="1100"/>
            </a:lvl6pPr>
            <a:lvl7pPr lvl="6">
              <a:spcBef>
                <a:spcPts val="0"/>
              </a:spcBef>
              <a:buSzPct val="100000"/>
              <a:buChar char="●"/>
              <a:defRPr sz="1100"/>
            </a:lvl7pPr>
            <a:lvl8pPr lvl="7">
              <a:spcBef>
                <a:spcPts val="0"/>
              </a:spcBef>
              <a:buSzPct val="100000"/>
              <a:buChar char="○"/>
              <a:defRPr sz="1100"/>
            </a:lvl8pPr>
            <a:lvl9pPr lvl="8">
              <a:spcBef>
                <a:spcPts val="0"/>
              </a:spcBef>
              <a:buSzPct val="100000"/>
              <a:buChar char="■"/>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www.ieee.explore" TargetMode="Externa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 name="Shape 52"/>
        <p:cNvGrpSpPr/>
        <p:nvPr/>
      </p:nvGrpSpPr>
      <p:grpSpPr>
        <a:xfrm>
          <a:off x="0" y="0"/>
          <a:ext cx="0" cy="0"/>
          <a:chOff x="0" y="0"/>
          <a:chExt cx="0" cy="0"/>
        </a:xfrm>
      </p:grpSpPr>
      <p:sp>
        <p:nvSpPr>
          <p:cNvPr id="53" name="Shape 5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p:spPr>
      </p:sp>
      <p:sp>
        <p:nvSpPr>
          <p:cNvPr id="54" name="Shape 5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rPr lang="en"/>
              <a:t>Hello everyone … guys you saw it right :p ?</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3" name="Shape 133"/>
        <p:cNvGrpSpPr/>
        <p:nvPr/>
      </p:nvGrpSpPr>
      <p:grpSpPr>
        <a:xfrm>
          <a:off x="0" y="0"/>
          <a:ext cx="0" cy="0"/>
          <a:chOff x="0" y="0"/>
          <a:chExt cx="0" cy="0"/>
        </a:xfrm>
      </p:grpSpPr>
      <p:sp>
        <p:nvSpPr>
          <p:cNvPr id="134" name="Shape 13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5" name="Shape 135"/>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rPr lang="en"/>
              <a:t>The first automatic approach is Web scraping.  This is how our approach would be, if we want to solve our problem with Web scraping, Let’s say we are using Python. We will manually </a:t>
            </a:r>
            <a:r>
              <a:rPr lang="en"/>
              <a:t>search</a:t>
            </a:r>
            <a:r>
              <a:rPr lang="en"/>
              <a:t> on the search bar “data integration save the link and go to it in our program. Link like </a:t>
            </a:r>
            <a:r>
              <a:rPr lang="en" u="sng">
                <a:solidFill>
                  <a:schemeClr val="hlink"/>
                </a:solidFill>
                <a:hlinkClick r:id="rId2"/>
              </a:rPr>
              <a:t>www.ieee.explore</a:t>
            </a:r>
            <a:r>
              <a:rPr lang="en"/>
              <a:t>..../search= something. We will get the json of the page and Since we know that every “Date, “Keyword” .. is a element of some specific class we will look if they are matching our conditions. If so we will save it. </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9" name="Shape 149"/>
        <p:cNvGrpSpPr/>
        <p:nvPr/>
      </p:nvGrpSpPr>
      <p:grpSpPr>
        <a:xfrm>
          <a:off x="0" y="0"/>
          <a:ext cx="0" cy="0"/>
          <a:chOff x="0" y="0"/>
          <a:chExt cx="0" cy="0"/>
        </a:xfrm>
      </p:grpSpPr>
      <p:sp>
        <p:nvSpPr>
          <p:cNvPr id="150" name="Shape 15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1" name="Shape 15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rPr lang="en"/>
              <a:t>I do not expect you to read this but I just wanted to show you how are the elements look like. Talk here maybe about map reduce</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8" name="Shape 158"/>
        <p:cNvGrpSpPr/>
        <p:nvPr/>
      </p:nvGrpSpPr>
      <p:grpSpPr>
        <a:xfrm>
          <a:off x="0" y="0"/>
          <a:ext cx="0" cy="0"/>
          <a:chOff x="0" y="0"/>
          <a:chExt cx="0" cy="0"/>
        </a:xfrm>
      </p:grpSpPr>
      <p:sp>
        <p:nvSpPr>
          <p:cNvPr id="159" name="Shape 15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0" name="Shape 16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rPr b="1" lang="en"/>
              <a:t>AMIN</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5" name="Shape 165"/>
        <p:cNvGrpSpPr/>
        <p:nvPr/>
      </p:nvGrpSpPr>
      <p:grpSpPr>
        <a:xfrm>
          <a:off x="0" y="0"/>
          <a:ext cx="0" cy="0"/>
          <a:chOff x="0" y="0"/>
          <a:chExt cx="0" cy="0"/>
        </a:xfrm>
      </p:grpSpPr>
      <p:sp>
        <p:nvSpPr>
          <p:cNvPr id="166" name="Shape 16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7" name="Shape 16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rPr b="1" lang="en"/>
              <a:t>AMIN</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3" name="Shape 173"/>
        <p:cNvGrpSpPr/>
        <p:nvPr/>
      </p:nvGrpSpPr>
      <p:grpSpPr>
        <a:xfrm>
          <a:off x="0" y="0"/>
          <a:ext cx="0" cy="0"/>
          <a:chOff x="0" y="0"/>
          <a:chExt cx="0" cy="0"/>
        </a:xfrm>
      </p:grpSpPr>
      <p:sp>
        <p:nvSpPr>
          <p:cNvPr id="174" name="Shape 17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5" name="Shape 175"/>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rPr b="1" lang="en"/>
              <a:t>AMIN</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7" name="Shape 187"/>
        <p:cNvGrpSpPr/>
        <p:nvPr/>
      </p:nvGrpSpPr>
      <p:grpSpPr>
        <a:xfrm>
          <a:off x="0" y="0"/>
          <a:ext cx="0" cy="0"/>
          <a:chOff x="0" y="0"/>
          <a:chExt cx="0" cy="0"/>
        </a:xfrm>
      </p:grpSpPr>
      <p:sp>
        <p:nvSpPr>
          <p:cNvPr id="188" name="Shape 18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9" name="Shape 18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rPr b="1" lang="en"/>
              <a:t>AMIN</a:t>
            </a:r>
          </a:p>
          <a:p>
            <a:pPr lvl="0" rtl="0">
              <a:spcBef>
                <a:spcPts val="0"/>
              </a:spcBef>
              <a:buNone/>
            </a:pPr>
            <a:r>
              <a:rPr lang="en"/>
              <a:t>Here to make it simple we have merge data and integration nodes But it should be 2 distinct ones</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9" name="Shape 199"/>
        <p:cNvGrpSpPr/>
        <p:nvPr/>
      </p:nvGrpSpPr>
      <p:grpSpPr>
        <a:xfrm>
          <a:off x="0" y="0"/>
          <a:ext cx="0" cy="0"/>
          <a:chOff x="0" y="0"/>
          <a:chExt cx="0" cy="0"/>
        </a:xfrm>
      </p:grpSpPr>
      <p:sp>
        <p:nvSpPr>
          <p:cNvPr id="200" name="Shape 20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1" name="Shape 20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5" name="Shape 205"/>
        <p:cNvGrpSpPr/>
        <p:nvPr/>
      </p:nvGrpSpPr>
      <p:grpSpPr>
        <a:xfrm>
          <a:off x="0" y="0"/>
          <a:ext cx="0" cy="0"/>
          <a:chOff x="0" y="0"/>
          <a:chExt cx="0" cy="0"/>
        </a:xfrm>
      </p:grpSpPr>
      <p:sp>
        <p:nvSpPr>
          <p:cNvPr id="206" name="Shape 20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7" name="Shape 20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rPr b="1" lang="en"/>
              <a:t>AMIN</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1" name="Shape 211"/>
        <p:cNvGrpSpPr/>
        <p:nvPr/>
      </p:nvGrpSpPr>
      <p:grpSpPr>
        <a:xfrm>
          <a:off x="0" y="0"/>
          <a:ext cx="0" cy="0"/>
          <a:chOff x="0" y="0"/>
          <a:chExt cx="0" cy="0"/>
        </a:xfrm>
      </p:grpSpPr>
      <p:sp>
        <p:nvSpPr>
          <p:cNvPr id="212" name="Shape 21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3" name="Shape 213"/>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rPr b="1" lang="en"/>
              <a:t>MERT AND AMIN</a:t>
            </a:r>
          </a:p>
          <a:p>
            <a:pPr lvl="0">
              <a:spcBef>
                <a:spcPts val="0"/>
              </a:spcBef>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7" name="Shape 217"/>
        <p:cNvGrpSpPr/>
        <p:nvPr/>
      </p:nvGrpSpPr>
      <p:grpSpPr>
        <a:xfrm>
          <a:off x="0" y="0"/>
          <a:ext cx="0" cy="0"/>
          <a:chOff x="0" y="0"/>
          <a:chExt cx="0" cy="0"/>
        </a:xfrm>
      </p:grpSpPr>
      <p:sp>
        <p:nvSpPr>
          <p:cNvPr id="218" name="Shape 21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9" name="Shape 21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rPr lang="en"/>
              <a:t>If we have time show only picture</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 name="Shape 61"/>
        <p:cNvGrpSpPr/>
        <p:nvPr/>
      </p:nvGrpSpPr>
      <p:grpSpPr>
        <a:xfrm>
          <a:off x="0" y="0"/>
          <a:ext cx="0" cy="0"/>
          <a:chOff x="0" y="0"/>
          <a:chExt cx="0" cy="0"/>
        </a:xfrm>
      </p:grpSpPr>
      <p:sp>
        <p:nvSpPr>
          <p:cNvPr id="62" name="Shape 6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3" name="Shape 63"/>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5" name="Shape 225"/>
        <p:cNvGrpSpPr/>
        <p:nvPr/>
      </p:nvGrpSpPr>
      <p:grpSpPr>
        <a:xfrm>
          <a:off x="0" y="0"/>
          <a:ext cx="0" cy="0"/>
          <a:chOff x="0" y="0"/>
          <a:chExt cx="0" cy="0"/>
        </a:xfrm>
      </p:grpSpPr>
      <p:sp>
        <p:nvSpPr>
          <p:cNvPr id="226" name="Shape 22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7" name="Shape 22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0" name="Shape 230"/>
        <p:cNvGrpSpPr/>
        <p:nvPr/>
      </p:nvGrpSpPr>
      <p:grpSpPr>
        <a:xfrm>
          <a:off x="0" y="0"/>
          <a:ext cx="0" cy="0"/>
          <a:chOff x="0" y="0"/>
          <a:chExt cx="0" cy="0"/>
        </a:xfrm>
      </p:grpSpPr>
      <p:sp>
        <p:nvSpPr>
          <p:cNvPr id="231" name="Shape 23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2" name="Shape 23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rPr b="1" lang="en"/>
              <a:t>MERT AND </a:t>
            </a:r>
            <a:r>
              <a:rPr b="1" lang="en"/>
              <a:t>AMIN</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 name="Shape 72"/>
        <p:cNvGrpSpPr/>
        <p:nvPr/>
      </p:nvGrpSpPr>
      <p:grpSpPr>
        <a:xfrm>
          <a:off x="0" y="0"/>
          <a:ext cx="0" cy="0"/>
          <a:chOff x="0" y="0"/>
          <a:chExt cx="0" cy="0"/>
        </a:xfrm>
      </p:grpSpPr>
      <p:sp>
        <p:nvSpPr>
          <p:cNvPr id="73" name="Shape 7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4" name="Shape 7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 name="Shape 82"/>
        <p:cNvGrpSpPr/>
        <p:nvPr/>
      </p:nvGrpSpPr>
      <p:grpSpPr>
        <a:xfrm>
          <a:off x="0" y="0"/>
          <a:ext cx="0" cy="0"/>
          <a:chOff x="0" y="0"/>
          <a:chExt cx="0" cy="0"/>
        </a:xfrm>
      </p:grpSpPr>
      <p:sp>
        <p:nvSpPr>
          <p:cNvPr id="83" name="Shape 8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4" name="Shape 8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rPr b="1" lang="en"/>
              <a:t>AMIN</a:t>
            </a:r>
          </a:p>
          <a:p>
            <a:pPr lvl="0">
              <a:spcBef>
                <a:spcPts val="0"/>
              </a:spcBef>
              <a:buNone/>
            </a:pPr>
            <a:r>
              <a:rPr lang="en"/>
              <a:t>First, we tried it on google, to see the answer. </a:t>
            </a:r>
            <a:r>
              <a:rPr lang="en"/>
              <a:t>We searched over the 2 first pages</a:t>
            </a:r>
          </a:p>
          <a:p>
            <a:pPr lvl="0">
              <a:spcBef>
                <a:spcPts val="0"/>
              </a:spcBef>
              <a:buNone/>
            </a:pPr>
            <a:r>
              <a:rPr lang="en"/>
              <a:t>As expected no answer given by google. There is some keywords matching but not understanding the question.</a:t>
            </a:r>
          </a:p>
          <a:p>
            <a:pPr lvl="0">
              <a:spcBef>
                <a:spcPts val="0"/>
              </a:spcBef>
              <a:buNone/>
            </a:pPr>
            <a:r>
              <a:rPr lang="en"/>
              <a:t>We can ask ourselves why google is not finding the answer ?</a:t>
            </a:r>
          </a:p>
          <a:p>
            <a:pPr lvl="0">
              <a:spcBef>
                <a:spcPts val="0"/>
              </a:spcBef>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 name="Shape 89"/>
        <p:cNvGrpSpPr/>
        <p:nvPr/>
      </p:nvGrpSpPr>
      <p:grpSpPr>
        <a:xfrm>
          <a:off x="0" y="0"/>
          <a:ext cx="0" cy="0"/>
          <a:chOff x="0" y="0"/>
          <a:chExt cx="0" cy="0"/>
        </a:xfrm>
      </p:grpSpPr>
      <p:sp>
        <p:nvSpPr>
          <p:cNvPr id="90" name="Shape 9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1" name="Shape 9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rPr b="1" lang="en"/>
              <a:t>AMIN</a:t>
            </a:r>
          </a:p>
          <a:p>
            <a:pPr lvl="0">
              <a:spcBef>
                <a:spcPts val="0"/>
              </a:spcBef>
              <a:buNone/>
            </a:pPr>
            <a:r>
              <a:rPr lang="en"/>
              <a:t>First of all, the task has several parameter, which are document …</a:t>
            </a:r>
          </a:p>
          <a:p>
            <a:pPr lvl="0">
              <a:spcBef>
                <a:spcPts val="0"/>
              </a:spcBef>
              <a:buNone/>
            </a:pPr>
            <a:r>
              <a:rPr lang="en"/>
              <a:t>Google is not able to understand that much of parameters</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 name="Shape 96"/>
        <p:cNvGrpSpPr/>
        <p:nvPr/>
      </p:nvGrpSpPr>
      <p:grpSpPr>
        <a:xfrm>
          <a:off x="0" y="0"/>
          <a:ext cx="0" cy="0"/>
          <a:chOff x="0" y="0"/>
          <a:chExt cx="0" cy="0"/>
        </a:xfrm>
      </p:grpSpPr>
      <p:sp>
        <p:nvSpPr>
          <p:cNvPr id="97" name="Shape 9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8" name="Shape 9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rPr lang="en"/>
              <a:t>So, how to find the result then ?</a:t>
            </a:r>
          </a:p>
          <a:p>
            <a:pPr lvl="0">
              <a:spcBef>
                <a:spcPts val="0"/>
              </a:spcBef>
              <a:buNone/>
            </a:pPr>
            <a:r>
              <a:rPr lang="en"/>
              <a:t>1 st way is manual, 2 nd is “automatic” one</a:t>
            </a:r>
          </a:p>
          <a:p>
            <a:pPr lvl="0">
              <a:spcBef>
                <a:spcPts val="0"/>
              </a:spcBef>
              <a:buNone/>
            </a:pPr>
            <a:r>
              <a:rPr lang="en"/>
              <a:t>What do we mean by manual search =&gt; transition next slide</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 name="Shape 105"/>
        <p:cNvGrpSpPr/>
        <p:nvPr/>
      </p:nvGrpSpPr>
      <p:grpSpPr>
        <a:xfrm>
          <a:off x="0" y="0"/>
          <a:ext cx="0" cy="0"/>
          <a:chOff x="0" y="0"/>
          <a:chExt cx="0" cy="0"/>
        </a:xfrm>
      </p:grpSpPr>
      <p:sp>
        <p:nvSpPr>
          <p:cNvPr id="106" name="Shape 10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7" name="Shape 10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rPr lang="en"/>
              <a:t>With Manual search, theorically it is possible to find the answer, but how long it will take 1h, 1week we don’t know</a:t>
            </a:r>
          </a:p>
          <a:p>
            <a:pPr lvl="0">
              <a:spcBef>
                <a:spcPts val="0"/>
              </a:spcBef>
              <a:buNone/>
            </a:pPr>
            <a:r>
              <a:rPr lang="en"/>
              <a:t>We have tried several website containing publication, like IEEE, google scholar, dblp but each of them have it’s way to search</a:t>
            </a:r>
          </a:p>
          <a:p>
            <a:pPr lvl="0">
              <a:spcBef>
                <a:spcPts val="0"/>
              </a:spcBef>
              <a:buNone/>
            </a:pPr>
            <a:r>
              <a:rPr lang="en"/>
              <a:t>Result, has it feature.</a:t>
            </a:r>
          </a:p>
          <a:p>
            <a:pPr lvl="0">
              <a:spcBef>
                <a:spcPts val="0"/>
              </a:spcBef>
              <a:buNone/>
            </a:pPr>
            <a:r>
              <a:rPr lang="en"/>
              <a:t>It is like impossible to find it in few minutes</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 name="Shape 111"/>
        <p:cNvGrpSpPr/>
        <p:nvPr/>
      </p:nvGrpSpPr>
      <p:grpSpPr>
        <a:xfrm>
          <a:off x="0" y="0"/>
          <a:ext cx="0" cy="0"/>
          <a:chOff x="0" y="0"/>
          <a:chExt cx="0" cy="0"/>
        </a:xfrm>
      </p:grpSpPr>
      <p:sp>
        <p:nvSpPr>
          <p:cNvPr id="112" name="Shape 11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3" name="Shape 113"/>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rPr lang="en"/>
              <a:t>Here we have a sample page of dblp website, we show you this example because this website is going to search on several website such as IEEE</a:t>
            </a:r>
          </a:p>
          <a:p>
            <a:pPr lvl="0">
              <a:spcBef>
                <a:spcPts val="0"/>
              </a:spcBef>
              <a:buNone/>
            </a:pPr>
            <a:r>
              <a:rPr lang="en"/>
              <a:t>And as you can see the research is about data integration</a:t>
            </a:r>
          </a:p>
          <a:p>
            <a:pPr lvl="0">
              <a:spcBef>
                <a:spcPts val="0"/>
              </a:spcBef>
              <a:buNone/>
            </a:pPr>
            <a:r>
              <a:rPr lang="en"/>
              <a:t>We have some parameters on the right</a:t>
            </a:r>
          </a:p>
          <a:p>
            <a:pPr lvl="0">
              <a:spcBef>
                <a:spcPts val="0"/>
              </a:spcBef>
              <a:buNone/>
            </a:pPr>
            <a:r>
              <a:rPr lang="en"/>
              <a:t>Type of document and date</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 name="Shape 120"/>
        <p:cNvGrpSpPr/>
        <p:nvPr/>
      </p:nvGrpSpPr>
      <p:grpSpPr>
        <a:xfrm>
          <a:off x="0" y="0"/>
          <a:ext cx="0" cy="0"/>
          <a:chOff x="0" y="0"/>
          <a:chExt cx="0" cy="0"/>
        </a:xfrm>
      </p:grpSpPr>
      <p:sp>
        <p:nvSpPr>
          <p:cNvPr id="121" name="Shape 12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2" name="Shape 12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rPr lang="en"/>
              <a:t>We have type of documents and the year</a:t>
            </a:r>
          </a:p>
          <a:p>
            <a:pPr lvl="0">
              <a:spcBef>
                <a:spcPts val="0"/>
              </a:spcBef>
              <a:buNone/>
            </a:pPr>
            <a:r>
              <a:rPr lang="en"/>
              <a:t>But we miss relevant data to be able to answer to this question </a:t>
            </a:r>
          </a:p>
          <a:p>
            <a:pPr lvl="0">
              <a:spcBef>
                <a:spcPts val="0"/>
              </a:spcBef>
              <a:buNone/>
            </a:pPr>
            <a:r>
              <a:rPr lang="en"/>
              <a:t>First related keywords ⇒  for a given subject we want to have all related subjects to it</a:t>
            </a:r>
          </a:p>
          <a:p>
            <a:pPr lvl="0">
              <a:spcBef>
                <a:spcPts val="0"/>
              </a:spcBef>
              <a:buNone/>
            </a:pPr>
            <a:r>
              <a:rPr lang="en"/>
              <a:t>University ⇒ </a:t>
            </a:r>
          </a:p>
          <a:p>
            <a:pPr lvl="0">
              <a:spcBef>
                <a:spcPts val="0"/>
              </a:spcBef>
              <a:buNone/>
            </a:pPr>
            <a:r>
              <a:rPr lang="en"/>
              <a:t>Author ⇒ </a:t>
            </a:r>
          </a:p>
          <a:p>
            <a:pPr lvl="0">
              <a:spcBef>
                <a:spcPts val="0"/>
              </a:spcBef>
              <a:buNone/>
            </a:pPr>
            <a:r>
              <a:rPr lang="en"/>
              <a:t>Interval of dates ⇒ </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
  <p:cSld name="Title slide">
    <p:spTree>
      <p:nvGrpSpPr>
        <p:cNvPr id="9" name="Shape 9"/>
        <p:cNvGrpSpPr/>
        <p:nvPr/>
      </p:nvGrpSpPr>
      <p:grpSpPr>
        <a:xfrm>
          <a:off x="0" y="0"/>
          <a:ext cx="0" cy="0"/>
          <a:chOff x="0" y="0"/>
          <a:chExt cx="0" cy="0"/>
        </a:xfrm>
      </p:grpSpPr>
      <p:cxnSp>
        <p:nvCxnSpPr>
          <p:cNvPr id="10" name="Shape 10"/>
          <p:cNvCxnSpPr/>
          <p:nvPr/>
        </p:nvCxnSpPr>
        <p:spPr>
          <a:xfrm>
            <a:off x="4278300" y="2751163"/>
            <a:ext cx="587400" cy="0"/>
          </a:xfrm>
          <a:prstGeom prst="straightConnector1">
            <a:avLst/>
          </a:prstGeom>
          <a:noFill/>
          <a:ln cap="flat" cmpd="sng" w="76200">
            <a:solidFill>
              <a:schemeClr val="dk1"/>
            </a:solidFill>
            <a:prstDash val="solid"/>
            <a:round/>
            <a:headEnd len="med" w="med" type="none"/>
            <a:tailEnd len="med" w="med" type="none"/>
          </a:ln>
        </p:spPr>
      </p:cxnSp>
      <p:sp>
        <p:nvSpPr>
          <p:cNvPr id="11" name="Shape 11"/>
          <p:cNvSpPr txBox="1"/>
          <p:nvPr>
            <p:ph type="ctrTitle"/>
          </p:nvPr>
        </p:nvSpPr>
        <p:spPr>
          <a:xfrm>
            <a:off x="311700" y="595975"/>
            <a:ext cx="8520600" cy="1957800"/>
          </a:xfrm>
          <a:prstGeom prst="rect">
            <a:avLst/>
          </a:prstGeom>
        </p:spPr>
        <p:txBody>
          <a:bodyPr anchorCtr="0" anchor="b" bIns="91425" lIns="91425" rIns="91425" wrap="square" tIns="91425"/>
          <a:lstStyle>
            <a:lvl1pPr lvl="0" algn="ctr">
              <a:spcBef>
                <a:spcPts val="0"/>
              </a:spcBef>
              <a:buSzPct val="100000"/>
              <a:defRPr sz="5400"/>
            </a:lvl1pPr>
            <a:lvl2pPr lvl="1" algn="ctr">
              <a:spcBef>
                <a:spcPts val="0"/>
              </a:spcBef>
              <a:buSzPct val="100000"/>
              <a:defRPr sz="5400"/>
            </a:lvl2pPr>
            <a:lvl3pPr lvl="2" algn="ctr">
              <a:spcBef>
                <a:spcPts val="0"/>
              </a:spcBef>
              <a:buSzPct val="100000"/>
              <a:defRPr sz="5400"/>
            </a:lvl3pPr>
            <a:lvl4pPr lvl="3" algn="ctr">
              <a:spcBef>
                <a:spcPts val="0"/>
              </a:spcBef>
              <a:buSzPct val="100000"/>
              <a:defRPr sz="5400"/>
            </a:lvl4pPr>
            <a:lvl5pPr lvl="4" algn="ctr">
              <a:spcBef>
                <a:spcPts val="0"/>
              </a:spcBef>
              <a:buSzPct val="100000"/>
              <a:defRPr sz="5400"/>
            </a:lvl5pPr>
            <a:lvl6pPr lvl="5" algn="ctr">
              <a:spcBef>
                <a:spcPts val="0"/>
              </a:spcBef>
              <a:buSzPct val="100000"/>
              <a:defRPr sz="5400"/>
            </a:lvl6pPr>
            <a:lvl7pPr lvl="6" algn="ctr">
              <a:spcBef>
                <a:spcPts val="0"/>
              </a:spcBef>
              <a:buSzPct val="100000"/>
              <a:defRPr sz="5400"/>
            </a:lvl7pPr>
            <a:lvl8pPr lvl="7" algn="ctr">
              <a:spcBef>
                <a:spcPts val="0"/>
              </a:spcBef>
              <a:buSzPct val="100000"/>
              <a:defRPr sz="5400"/>
            </a:lvl8pPr>
            <a:lvl9pPr lvl="8" algn="ctr">
              <a:spcBef>
                <a:spcPts val="0"/>
              </a:spcBef>
              <a:buSzPct val="100000"/>
              <a:defRPr sz="5400"/>
            </a:lvl9pPr>
          </a:lstStyle>
          <a:p/>
        </p:txBody>
      </p:sp>
      <p:sp>
        <p:nvSpPr>
          <p:cNvPr id="12" name="Shape 12"/>
          <p:cNvSpPr txBox="1"/>
          <p:nvPr>
            <p:ph idx="1" type="subTitle"/>
          </p:nvPr>
        </p:nvSpPr>
        <p:spPr>
          <a:xfrm>
            <a:off x="311700" y="3165823"/>
            <a:ext cx="8520600" cy="733500"/>
          </a:xfrm>
          <a:prstGeom prst="rect">
            <a:avLst/>
          </a:prstGeom>
        </p:spPr>
        <p:txBody>
          <a:bodyPr anchorCtr="0" anchor="t" bIns="91425" lIns="91425" rIns="91425" wrap="square" tIns="91425"/>
          <a:lstStyle>
            <a:lvl1pPr lvl="0" algn="ctr">
              <a:lnSpc>
                <a:spcPct val="100000"/>
              </a:lnSpc>
              <a:spcBef>
                <a:spcPts val="0"/>
              </a:spcBef>
              <a:spcAft>
                <a:spcPts val="0"/>
              </a:spcAft>
              <a:buSzPct val="100000"/>
              <a:buNone/>
              <a:defRPr sz="2400"/>
            </a:lvl1pPr>
            <a:lvl2pPr lvl="1" algn="ctr">
              <a:lnSpc>
                <a:spcPct val="100000"/>
              </a:lnSpc>
              <a:spcBef>
                <a:spcPts val="0"/>
              </a:spcBef>
              <a:spcAft>
                <a:spcPts val="0"/>
              </a:spcAft>
              <a:buSzPct val="100000"/>
              <a:buNone/>
              <a:defRPr sz="2400"/>
            </a:lvl2pPr>
            <a:lvl3pPr lvl="2" algn="ctr">
              <a:lnSpc>
                <a:spcPct val="100000"/>
              </a:lnSpc>
              <a:spcBef>
                <a:spcPts val="0"/>
              </a:spcBef>
              <a:spcAft>
                <a:spcPts val="0"/>
              </a:spcAft>
              <a:buSzPct val="100000"/>
              <a:buNone/>
              <a:defRPr sz="2400"/>
            </a:lvl3pPr>
            <a:lvl4pPr lvl="3" algn="ctr">
              <a:lnSpc>
                <a:spcPct val="100000"/>
              </a:lnSpc>
              <a:spcBef>
                <a:spcPts val="0"/>
              </a:spcBef>
              <a:spcAft>
                <a:spcPts val="0"/>
              </a:spcAft>
              <a:buSzPct val="100000"/>
              <a:buNone/>
              <a:defRPr sz="2400"/>
            </a:lvl4pPr>
            <a:lvl5pPr lvl="4" algn="ctr">
              <a:lnSpc>
                <a:spcPct val="100000"/>
              </a:lnSpc>
              <a:spcBef>
                <a:spcPts val="0"/>
              </a:spcBef>
              <a:spcAft>
                <a:spcPts val="0"/>
              </a:spcAft>
              <a:buSzPct val="100000"/>
              <a:buNone/>
              <a:defRPr sz="2400"/>
            </a:lvl5pPr>
            <a:lvl6pPr lvl="5" algn="ctr">
              <a:lnSpc>
                <a:spcPct val="100000"/>
              </a:lnSpc>
              <a:spcBef>
                <a:spcPts val="0"/>
              </a:spcBef>
              <a:spcAft>
                <a:spcPts val="0"/>
              </a:spcAft>
              <a:buSzPct val="100000"/>
              <a:buNone/>
              <a:defRPr sz="2400"/>
            </a:lvl6pPr>
            <a:lvl7pPr lvl="6" algn="ctr">
              <a:lnSpc>
                <a:spcPct val="100000"/>
              </a:lnSpc>
              <a:spcBef>
                <a:spcPts val="0"/>
              </a:spcBef>
              <a:spcAft>
                <a:spcPts val="0"/>
              </a:spcAft>
              <a:buSzPct val="100000"/>
              <a:buNone/>
              <a:defRPr sz="2400"/>
            </a:lvl7pPr>
            <a:lvl8pPr lvl="7" algn="ctr">
              <a:lnSpc>
                <a:spcPct val="100000"/>
              </a:lnSpc>
              <a:spcBef>
                <a:spcPts val="0"/>
              </a:spcBef>
              <a:spcAft>
                <a:spcPts val="0"/>
              </a:spcAft>
              <a:buSzPct val="100000"/>
              <a:buNone/>
              <a:defRPr sz="2400"/>
            </a:lvl8pPr>
            <a:lvl9pPr lvl="8" algn="ctr">
              <a:lnSpc>
                <a:spcPct val="100000"/>
              </a:lnSpc>
              <a:spcBef>
                <a:spcPts val="0"/>
              </a:spcBef>
              <a:spcAft>
                <a:spcPts val="0"/>
              </a:spcAft>
              <a:buSzPct val="100000"/>
              <a:buNone/>
              <a:defRPr sz="2400"/>
            </a:lvl9pPr>
          </a:lstStyle>
          <a:p/>
        </p:txBody>
      </p:sp>
      <p:sp>
        <p:nvSpPr>
          <p:cNvPr id="13" name="Shape 13"/>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ig number">
    <p:spTree>
      <p:nvGrpSpPr>
        <p:cNvPr id="46" name="Shape 46"/>
        <p:cNvGrpSpPr/>
        <p:nvPr/>
      </p:nvGrpSpPr>
      <p:grpSpPr>
        <a:xfrm>
          <a:off x="0" y="0"/>
          <a:ext cx="0" cy="0"/>
          <a:chOff x="0" y="0"/>
          <a:chExt cx="0" cy="0"/>
        </a:xfrm>
      </p:grpSpPr>
      <p:sp>
        <p:nvSpPr>
          <p:cNvPr id="47" name="Shape 47"/>
          <p:cNvSpPr txBox="1"/>
          <p:nvPr>
            <p:ph type="title"/>
          </p:nvPr>
        </p:nvSpPr>
        <p:spPr>
          <a:xfrm>
            <a:off x="311700" y="1167925"/>
            <a:ext cx="8520600" cy="1980000"/>
          </a:xfrm>
          <a:prstGeom prst="rect">
            <a:avLst/>
          </a:prstGeom>
        </p:spPr>
        <p:txBody>
          <a:bodyPr anchorCtr="0" anchor="ctr" bIns="91425" lIns="91425" rIns="91425" wrap="square" tIns="91425"/>
          <a:lstStyle>
            <a:lvl1pPr lvl="0" algn="ctr">
              <a:spcBef>
                <a:spcPts val="0"/>
              </a:spcBef>
              <a:buClr>
                <a:schemeClr val="dk1"/>
              </a:buClr>
              <a:buSzPct val="100000"/>
              <a:defRPr sz="11000">
                <a:solidFill>
                  <a:schemeClr val="dk1"/>
                </a:solidFill>
              </a:defRPr>
            </a:lvl1pPr>
            <a:lvl2pPr lvl="1" algn="ctr">
              <a:spcBef>
                <a:spcPts val="0"/>
              </a:spcBef>
              <a:buClr>
                <a:schemeClr val="dk1"/>
              </a:buClr>
              <a:buSzPct val="100000"/>
              <a:defRPr sz="11000">
                <a:solidFill>
                  <a:schemeClr val="dk1"/>
                </a:solidFill>
              </a:defRPr>
            </a:lvl2pPr>
            <a:lvl3pPr lvl="2" algn="ctr">
              <a:spcBef>
                <a:spcPts val="0"/>
              </a:spcBef>
              <a:buClr>
                <a:schemeClr val="dk1"/>
              </a:buClr>
              <a:buSzPct val="100000"/>
              <a:defRPr sz="11000">
                <a:solidFill>
                  <a:schemeClr val="dk1"/>
                </a:solidFill>
              </a:defRPr>
            </a:lvl3pPr>
            <a:lvl4pPr lvl="3" algn="ctr">
              <a:spcBef>
                <a:spcPts val="0"/>
              </a:spcBef>
              <a:buClr>
                <a:schemeClr val="dk1"/>
              </a:buClr>
              <a:buSzPct val="100000"/>
              <a:defRPr sz="11000">
                <a:solidFill>
                  <a:schemeClr val="dk1"/>
                </a:solidFill>
              </a:defRPr>
            </a:lvl4pPr>
            <a:lvl5pPr lvl="4" algn="ctr">
              <a:spcBef>
                <a:spcPts val="0"/>
              </a:spcBef>
              <a:buClr>
                <a:schemeClr val="dk1"/>
              </a:buClr>
              <a:buSzPct val="100000"/>
              <a:defRPr sz="11000">
                <a:solidFill>
                  <a:schemeClr val="dk1"/>
                </a:solidFill>
              </a:defRPr>
            </a:lvl5pPr>
            <a:lvl6pPr lvl="5" algn="ctr">
              <a:spcBef>
                <a:spcPts val="0"/>
              </a:spcBef>
              <a:buClr>
                <a:schemeClr val="dk1"/>
              </a:buClr>
              <a:buSzPct val="100000"/>
              <a:defRPr sz="11000">
                <a:solidFill>
                  <a:schemeClr val="dk1"/>
                </a:solidFill>
              </a:defRPr>
            </a:lvl6pPr>
            <a:lvl7pPr lvl="6" algn="ctr">
              <a:spcBef>
                <a:spcPts val="0"/>
              </a:spcBef>
              <a:buClr>
                <a:schemeClr val="dk1"/>
              </a:buClr>
              <a:buSzPct val="100000"/>
              <a:defRPr sz="11000">
                <a:solidFill>
                  <a:schemeClr val="dk1"/>
                </a:solidFill>
              </a:defRPr>
            </a:lvl7pPr>
            <a:lvl8pPr lvl="7" algn="ctr">
              <a:spcBef>
                <a:spcPts val="0"/>
              </a:spcBef>
              <a:buClr>
                <a:schemeClr val="dk1"/>
              </a:buClr>
              <a:buSzPct val="100000"/>
              <a:defRPr sz="11000">
                <a:solidFill>
                  <a:schemeClr val="dk1"/>
                </a:solidFill>
              </a:defRPr>
            </a:lvl8pPr>
            <a:lvl9pPr lvl="8" algn="ctr">
              <a:spcBef>
                <a:spcPts val="0"/>
              </a:spcBef>
              <a:buClr>
                <a:schemeClr val="dk1"/>
              </a:buClr>
              <a:buSzPct val="100000"/>
              <a:defRPr sz="11000">
                <a:solidFill>
                  <a:schemeClr val="dk1"/>
                </a:solidFill>
              </a:defRPr>
            </a:lvl9pPr>
          </a:lstStyle>
          <a:p/>
        </p:txBody>
      </p:sp>
      <p:sp>
        <p:nvSpPr>
          <p:cNvPr id="48" name="Shape 48"/>
          <p:cNvSpPr txBox="1"/>
          <p:nvPr>
            <p:ph idx="1" type="body"/>
          </p:nvPr>
        </p:nvSpPr>
        <p:spPr>
          <a:xfrm>
            <a:off x="311700" y="3224250"/>
            <a:ext cx="8520600" cy="1071600"/>
          </a:xfrm>
          <a:prstGeom prst="rect">
            <a:avLst/>
          </a:prstGeom>
        </p:spPr>
        <p:txBody>
          <a:bodyPr anchorCtr="0" anchor="t" bIns="91425" lIns="91425" rIns="91425" wrap="square" tIns="91425"/>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p:txBody>
      </p:sp>
      <p:sp>
        <p:nvSpPr>
          <p:cNvPr id="49" name="Shape 49"/>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blank">
  <p:cSld name="Blank">
    <p:spTree>
      <p:nvGrpSpPr>
        <p:cNvPr id="50" name="Shape 50"/>
        <p:cNvGrpSpPr/>
        <p:nvPr/>
      </p:nvGrpSpPr>
      <p:grpSpPr>
        <a:xfrm>
          <a:off x="0" y="0"/>
          <a:ext cx="0" cy="0"/>
          <a:chOff x="0" y="0"/>
          <a:chExt cx="0" cy="0"/>
        </a:xfrm>
      </p:grpSpPr>
      <p:sp>
        <p:nvSpPr>
          <p:cNvPr id="51" name="Shape 51"/>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secHead">
  <p:cSld name="Section header">
    <p:bg>
      <p:bgPr>
        <a:solidFill>
          <a:schemeClr val="dk1"/>
        </a:solidFill>
      </p:bgPr>
    </p:bg>
    <p:spTree>
      <p:nvGrpSpPr>
        <p:cNvPr id="14" name="Shape 14"/>
        <p:cNvGrpSpPr/>
        <p:nvPr/>
      </p:nvGrpSpPr>
      <p:grpSpPr>
        <a:xfrm>
          <a:off x="0" y="0"/>
          <a:ext cx="0" cy="0"/>
          <a:chOff x="0" y="0"/>
          <a:chExt cx="0" cy="0"/>
        </a:xfrm>
      </p:grpSpPr>
      <p:sp>
        <p:nvSpPr>
          <p:cNvPr id="15" name="Shape 15"/>
          <p:cNvSpPr txBox="1"/>
          <p:nvPr>
            <p:ph type="title"/>
          </p:nvPr>
        </p:nvSpPr>
        <p:spPr>
          <a:xfrm>
            <a:off x="311700" y="2480550"/>
            <a:ext cx="8114400" cy="2445900"/>
          </a:xfrm>
          <a:prstGeom prst="rect">
            <a:avLst/>
          </a:prstGeom>
        </p:spPr>
        <p:txBody>
          <a:bodyPr anchorCtr="0" anchor="b" bIns="91425" lIns="91425" rIns="91425" wrap="square" tIns="91425"/>
          <a:lstStyle>
            <a:lvl1pPr lvl="0">
              <a:spcBef>
                <a:spcPts val="0"/>
              </a:spcBef>
              <a:buClr>
                <a:schemeClr val="lt1"/>
              </a:buClr>
              <a:buSzPct val="100000"/>
              <a:defRPr sz="6800">
                <a:solidFill>
                  <a:schemeClr val="lt1"/>
                </a:solidFill>
              </a:defRPr>
            </a:lvl1pPr>
            <a:lvl2pPr lvl="1">
              <a:spcBef>
                <a:spcPts val="0"/>
              </a:spcBef>
              <a:buClr>
                <a:schemeClr val="lt1"/>
              </a:buClr>
              <a:buSzPct val="100000"/>
              <a:defRPr sz="6800">
                <a:solidFill>
                  <a:schemeClr val="lt1"/>
                </a:solidFill>
              </a:defRPr>
            </a:lvl2pPr>
            <a:lvl3pPr lvl="2">
              <a:spcBef>
                <a:spcPts val="0"/>
              </a:spcBef>
              <a:buClr>
                <a:schemeClr val="lt1"/>
              </a:buClr>
              <a:buSzPct val="100000"/>
              <a:defRPr sz="6800">
                <a:solidFill>
                  <a:schemeClr val="lt1"/>
                </a:solidFill>
              </a:defRPr>
            </a:lvl3pPr>
            <a:lvl4pPr lvl="3">
              <a:spcBef>
                <a:spcPts val="0"/>
              </a:spcBef>
              <a:buClr>
                <a:schemeClr val="lt1"/>
              </a:buClr>
              <a:buSzPct val="100000"/>
              <a:defRPr sz="6800">
                <a:solidFill>
                  <a:schemeClr val="lt1"/>
                </a:solidFill>
              </a:defRPr>
            </a:lvl4pPr>
            <a:lvl5pPr lvl="4">
              <a:spcBef>
                <a:spcPts val="0"/>
              </a:spcBef>
              <a:buClr>
                <a:schemeClr val="lt1"/>
              </a:buClr>
              <a:buSzPct val="100000"/>
              <a:defRPr sz="6800">
                <a:solidFill>
                  <a:schemeClr val="lt1"/>
                </a:solidFill>
              </a:defRPr>
            </a:lvl5pPr>
            <a:lvl6pPr lvl="5">
              <a:spcBef>
                <a:spcPts val="0"/>
              </a:spcBef>
              <a:buClr>
                <a:schemeClr val="lt1"/>
              </a:buClr>
              <a:buSzPct val="100000"/>
              <a:defRPr sz="6800">
                <a:solidFill>
                  <a:schemeClr val="lt1"/>
                </a:solidFill>
              </a:defRPr>
            </a:lvl6pPr>
            <a:lvl7pPr lvl="6">
              <a:spcBef>
                <a:spcPts val="0"/>
              </a:spcBef>
              <a:buClr>
                <a:schemeClr val="lt1"/>
              </a:buClr>
              <a:buSzPct val="100000"/>
              <a:defRPr sz="6800">
                <a:solidFill>
                  <a:schemeClr val="lt1"/>
                </a:solidFill>
              </a:defRPr>
            </a:lvl7pPr>
            <a:lvl8pPr lvl="7">
              <a:spcBef>
                <a:spcPts val="0"/>
              </a:spcBef>
              <a:buClr>
                <a:schemeClr val="lt1"/>
              </a:buClr>
              <a:buSzPct val="100000"/>
              <a:defRPr sz="6800">
                <a:solidFill>
                  <a:schemeClr val="lt1"/>
                </a:solidFill>
              </a:defRPr>
            </a:lvl8pPr>
            <a:lvl9pPr lvl="8">
              <a:spcBef>
                <a:spcPts val="0"/>
              </a:spcBef>
              <a:buClr>
                <a:schemeClr val="lt1"/>
              </a:buClr>
              <a:buSzPct val="100000"/>
              <a:defRPr sz="6800">
                <a:solidFill>
                  <a:schemeClr val="lt1"/>
                </a:solidFill>
              </a:defRPr>
            </a:lvl9pPr>
          </a:lstStyle>
          <a:p/>
        </p:txBody>
      </p:sp>
      <p:sp>
        <p:nvSpPr>
          <p:cNvPr id="16" name="Shape 16"/>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solidFill>
                  <a:schemeClr val="lt1"/>
                </a:solidFill>
              </a:rPr>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x">
  <p:cSld name="Title and body">
    <p:spTree>
      <p:nvGrpSpPr>
        <p:cNvPr id="17" name="Shape 17"/>
        <p:cNvGrpSpPr/>
        <p:nvPr/>
      </p:nvGrpSpPr>
      <p:grpSpPr>
        <a:xfrm>
          <a:off x="0" y="0"/>
          <a:ext cx="0" cy="0"/>
          <a:chOff x="0" y="0"/>
          <a:chExt cx="0" cy="0"/>
        </a:xfrm>
      </p:grpSpPr>
      <p:sp>
        <p:nvSpPr>
          <p:cNvPr id="18" name="Shape 18"/>
          <p:cNvSpPr txBox="1"/>
          <p:nvPr>
            <p:ph type="title"/>
          </p:nvPr>
        </p:nvSpPr>
        <p:spPr>
          <a:xfrm>
            <a:off x="311700" y="445025"/>
            <a:ext cx="8520600" cy="572700"/>
          </a:xfrm>
          <a:prstGeom prst="rect">
            <a:avLst/>
          </a:prstGeom>
        </p:spPr>
        <p:txBody>
          <a:bodyPr anchorCtr="0" anchor="t" bIns="91425" lIns="91425" rIns="91425" wrap="square"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19" name="Shape 19"/>
          <p:cNvSpPr txBox="1"/>
          <p:nvPr>
            <p:ph idx="1" type="body"/>
          </p:nvPr>
        </p:nvSpPr>
        <p:spPr>
          <a:xfrm>
            <a:off x="311700" y="1152475"/>
            <a:ext cx="8520600" cy="3416400"/>
          </a:xfrm>
          <a:prstGeom prst="rect">
            <a:avLst/>
          </a:prstGeom>
        </p:spPr>
        <p:txBody>
          <a:bodyPr anchorCtr="0" anchor="t" bIns="91425" lIns="91425" rIns="91425" wrap="square"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0" name="Shape 20"/>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woColTx">
  <p:cSld name="Title and two columns">
    <p:spTree>
      <p:nvGrpSpPr>
        <p:cNvPr id="21" name="Shape 21"/>
        <p:cNvGrpSpPr/>
        <p:nvPr/>
      </p:nvGrpSpPr>
      <p:grpSpPr>
        <a:xfrm>
          <a:off x="0" y="0"/>
          <a:ext cx="0" cy="0"/>
          <a:chOff x="0" y="0"/>
          <a:chExt cx="0" cy="0"/>
        </a:xfrm>
      </p:grpSpPr>
      <p:sp>
        <p:nvSpPr>
          <p:cNvPr id="22" name="Shape 22"/>
          <p:cNvSpPr txBox="1"/>
          <p:nvPr>
            <p:ph type="title"/>
          </p:nvPr>
        </p:nvSpPr>
        <p:spPr>
          <a:xfrm>
            <a:off x="311700" y="445025"/>
            <a:ext cx="8520600" cy="572700"/>
          </a:xfrm>
          <a:prstGeom prst="rect">
            <a:avLst/>
          </a:prstGeom>
        </p:spPr>
        <p:txBody>
          <a:bodyPr anchorCtr="0" anchor="t" bIns="91425" lIns="91425" rIns="91425" wrap="square"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3" name="Shape 23"/>
          <p:cNvSpPr txBox="1"/>
          <p:nvPr>
            <p:ph idx="1" type="body"/>
          </p:nvPr>
        </p:nvSpPr>
        <p:spPr>
          <a:xfrm>
            <a:off x="311700" y="1152475"/>
            <a:ext cx="3999900" cy="3416400"/>
          </a:xfrm>
          <a:prstGeom prst="rect">
            <a:avLst/>
          </a:prstGeom>
        </p:spPr>
        <p:txBody>
          <a:bodyPr anchorCtr="0" anchor="t" bIns="91425" lIns="91425" rIns="91425" wrap="square"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24" name="Shape 24"/>
          <p:cNvSpPr txBox="1"/>
          <p:nvPr>
            <p:ph idx="2" type="body"/>
          </p:nvPr>
        </p:nvSpPr>
        <p:spPr>
          <a:xfrm>
            <a:off x="4832400" y="1152475"/>
            <a:ext cx="3999900" cy="3416400"/>
          </a:xfrm>
          <a:prstGeom prst="rect">
            <a:avLst/>
          </a:prstGeom>
        </p:spPr>
        <p:txBody>
          <a:bodyPr anchorCtr="0" anchor="t" bIns="91425" lIns="91425" rIns="91425" wrap="square"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25" name="Shape 25"/>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Only">
  <p:cSld name="Title only">
    <p:spTree>
      <p:nvGrpSpPr>
        <p:cNvPr id="26" name="Shape 26"/>
        <p:cNvGrpSpPr/>
        <p:nvPr/>
      </p:nvGrpSpPr>
      <p:grpSpPr>
        <a:xfrm>
          <a:off x="0" y="0"/>
          <a:ext cx="0" cy="0"/>
          <a:chOff x="0" y="0"/>
          <a:chExt cx="0" cy="0"/>
        </a:xfrm>
      </p:grpSpPr>
      <p:sp>
        <p:nvSpPr>
          <p:cNvPr id="27" name="Shape 27"/>
          <p:cNvSpPr txBox="1"/>
          <p:nvPr>
            <p:ph type="title"/>
          </p:nvPr>
        </p:nvSpPr>
        <p:spPr>
          <a:xfrm>
            <a:off x="311700" y="445025"/>
            <a:ext cx="8520600" cy="572700"/>
          </a:xfrm>
          <a:prstGeom prst="rect">
            <a:avLst/>
          </a:prstGeom>
        </p:spPr>
        <p:txBody>
          <a:bodyPr anchorCtr="0" anchor="t" bIns="91425" lIns="91425" rIns="91425" wrap="square"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8" name="Shape 28"/>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One column text">
    <p:spTree>
      <p:nvGrpSpPr>
        <p:cNvPr id="29" name="Shape 29"/>
        <p:cNvGrpSpPr/>
        <p:nvPr/>
      </p:nvGrpSpPr>
      <p:grpSpPr>
        <a:xfrm>
          <a:off x="0" y="0"/>
          <a:ext cx="0" cy="0"/>
          <a:chOff x="0" y="0"/>
          <a:chExt cx="0" cy="0"/>
        </a:xfrm>
      </p:grpSpPr>
      <p:sp>
        <p:nvSpPr>
          <p:cNvPr id="30" name="Shape 30"/>
          <p:cNvSpPr txBox="1"/>
          <p:nvPr>
            <p:ph type="title"/>
          </p:nvPr>
        </p:nvSpPr>
        <p:spPr>
          <a:xfrm>
            <a:off x="311700" y="631800"/>
            <a:ext cx="2808000" cy="755700"/>
          </a:xfrm>
          <a:prstGeom prst="rect">
            <a:avLst/>
          </a:prstGeom>
        </p:spPr>
        <p:txBody>
          <a:bodyPr anchorCtr="0" anchor="b" bIns="91425" lIns="91425" rIns="91425" wrap="square" tIns="91425"/>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p:txBody>
      </p:sp>
      <p:sp>
        <p:nvSpPr>
          <p:cNvPr id="31" name="Shape 31"/>
          <p:cNvSpPr txBox="1"/>
          <p:nvPr>
            <p:ph idx="1" type="body"/>
          </p:nvPr>
        </p:nvSpPr>
        <p:spPr>
          <a:xfrm>
            <a:off x="311700" y="1490875"/>
            <a:ext cx="2808000" cy="3078000"/>
          </a:xfrm>
          <a:prstGeom prst="rect">
            <a:avLst/>
          </a:prstGeom>
        </p:spPr>
        <p:txBody>
          <a:bodyPr anchorCtr="0" anchor="t" bIns="91425" lIns="91425" rIns="91425" wrap="square" tIns="91425"/>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32" name="Shape 32"/>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ain point">
    <p:bg>
      <p:bgPr>
        <a:solidFill>
          <a:schemeClr val="accent3"/>
        </a:solidFill>
      </p:bgPr>
    </p:bg>
    <p:spTree>
      <p:nvGrpSpPr>
        <p:cNvPr id="33" name="Shape 33"/>
        <p:cNvGrpSpPr/>
        <p:nvPr/>
      </p:nvGrpSpPr>
      <p:grpSpPr>
        <a:xfrm>
          <a:off x="0" y="0"/>
          <a:ext cx="0" cy="0"/>
          <a:chOff x="0" y="0"/>
          <a:chExt cx="0" cy="0"/>
        </a:xfrm>
      </p:grpSpPr>
      <p:sp>
        <p:nvSpPr>
          <p:cNvPr id="34" name="Shape 34"/>
          <p:cNvSpPr txBox="1"/>
          <p:nvPr>
            <p:ph type="title"/>
          </p:nvPr>
        </p:nvSpPr>
        <p:spPr>
          <a:xfrm>
            <a:off x="490250" y="526350"/>
            <a:ext cx="5683800" cy="4090800"/>
          </a:xfrm>
          <a:prstGeom prst="rect">
            <a:avLst/>
          </a:prstGeom>
        </p:spPr>
        <p:txBody>
          <a:bodyPr anchorCtr="0" anchor="ctr" bIns="91425" lIns="91425" rIns="91425" wrap="square" tIns="91425"/>
          <a:lstStyle>
            <a:lvl1pPr lvl="0">
              <a:spcBef>
                <a:spcPts val="0"/>
              </a:spcBef>
              <a:buClr>
                <a:schemeClr val="lt1"/>
              </a:buClr>
              <a:buSzPct val="100000"/>
              <a:defRPr sz="4800">
                <a:solidFill>
                  <a:schemeClr val="lt1"/>
                </a:solidFill>
              </a:defRPr>
            </a:lvl1pPr>
            <a:lvl2pPr lvl="1">
              <a:spcBef>
                <a:spcPts val="0"/>
              </a:spcBef>
              <a:buClr>
                <a:schemeClr val="lt1"/>
              </a:buClr>
              <a:buSzPct val="100000"/>
              <a:defRPr sz="4800">
                <a:solidFill>
                  <a:schemeClr val="lt1"/>
                </a:solidFill>
              </a:defRPr>
            </a:lvl2pPr>
            <a:lvl3pPr lvl="2">
              <a:spcBef>
                <a:spcPts val="0"/>
              </a:spcBef>
              <a:buClr>
                <a:schemeClr val="lt1"/>
              </a:buClr>
              <a:buSzPct val="100000"/>
              <a:defRPr sz="4800">
                <a:solidFill>
                  <a:schemeClr val="lt1"/>
                </a:solidFill>
              </a:defRPr>
            </a:lvl3pPr>
            <a:lvl4pPr lvl="3">
              <a:spcBef>
                <a:spcPts val="0"/>
              </a:spcBef>
              <a:buClr>
                <a:schemeClr val="lt1"/>
              </a:buClr>
              <a:buSzPct val="100000"/>
              <a:defRPr sz="4800">
                <a:solidFill>
                  <a:schemeClr val="lt1"/>
                </a:solidFill>
              </a:defRPr>
            </a:lvl4pPr>
            <a:lvl5pPr lvl="4">
              <a:spcBef>
                <a:spcPts val="0"/>
              </a:spcBef>
              <a:buClr>
                <a:schemeClr val="lt1"/>
              </a:buClr>
              <a:buSzPct val="100000"/>
              <a:defRPr sz="4800">
                <a:solidFill>
                  <a:schemeClr val="lt1"/>
                </a:solidFill>
              </a:defRPr>
            </a:lvl5pPr>
            <a:lvl6pPr lvl="5">
              <a:spcBef>
                <a:spcPts val="0"/>
              </a:spcBef>
              <a:buClr>
                <a:schemeClr val="lt1"/>
              </a:buClr>
              <a:buSzPct val="100000"/>
              <a:defRPr sz="4800">
                <a:solidFill>
                  <a:schemeClr val="lt1"/>
                </a:solidFill>
              </a:defRPr>
            </a:lvl6pPr>
            <a:lvl7pPr lvl="6">
              <a:spcBef>
                <a:spcPts val="0"/>
              </a:spcBef>
              <a:buClr>
                <a:schemeClr val="lt1"/>
              </a:buClr>
              <a:buSzPct val="100000"/>
              <a:defRPr sz="4800">
                <a:solidFill>
                  <a:schemeClr val="lt1"/>
                </a:solidFill>
              </a:defRPr>
            </a:lvl7pPr>
            <a:lvl8pPr lvl="7">
              <a:spcBef>
                <a:spcPts val="0"/>
              </a:spcBef>
              <a:buClr>
                <a:schemeClr val="lt1"/>
              </a:buClr>
              <a:buSzPct val="100000"/>
              <a:defRPr sz="4800">
                <a:solidFill>
                  <a:schemeClr val="lt1"/>
                </a:solidFill>
              </a:defRPr>
            </a:lvl8pPr>
            <a:lvl9pPr lvl="8">
              <a:spcBef>
                <a:spcPts val="0"/>
              </a:spcBef>
              <a:buClr>
                <a:schemeClr val="lt1"/>
              </a:buClr>
              <a:buSzPct val="100000"/>
              <a:defRPr sz="4800">
                <a:solidFill>
                  <a:schemeClr val="lt1"/>
                </a:solidFill>
              </a:defRPr>
            </a:lvl9pPr>
          </a:lstStyle>
          <a:p/>
        </p:txBody>
      </p:sp>
      <p:sp>
        <p:nvSpPr>
          <p:cNvPr id="35" name="Shape 35"/>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solidFill>
                  <a:schemeClr val="lt1"/>
                </a:solidFill>
              </a:rPr>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ection title and description">
    <p:spTree>
      <p:nvGrpSpPr>
        <p:cNvPr id="36" name="Shape 36"/>
        <p:cNvGrpSpPr/>
        <p:nvPr/>
      </p:nvGrpSpPr>
      <p:grpSpPr>
        <a:xfrm>
          <a:off x="0" y="0"/>
          <a:ext cx="0" cy="0"/>
          <a:chOff x="0" y="0"/>
          <a:chExt cx="0" cy="0"/>
        </a:xfrm>
      </p:grpSpPr>
      <p:sp>
        <p:nvSpPr>
          <p:cNvPr id="37" name="Shape 37"/>
          <p:cNvSpPr/>
          <p:nvPr/>
        </p:nvSpPr>
        <p:spPr>
          <a:xfrm>
            <a:off x="4572000" y="100"/>
            <a:ext cx="4572000" cy="5143500"/>
          </a:xfrm>
          <a:prstGeom prst="rect">
            <a:avLst/>
          </a:prstGeom>
          <a:solidFill>
            <a:schemeClr val="dk1"/>
          </a:solidFill>
          <a:ln>
            <a:noFill/>
          </a:ln>
        </p:spPr>
        <p:txBody>
          <a:bodyPr anchorCtr="0" anchor="ctr" bIns="91425" lIns="91425" rIns="91425" wrap="square" tIns="91425">
            <a:noAutofit/>
          </a:bodyPr>
          <a:lstStyle/>
          <a:p>
            <a:pPr lvl="0">
              <a:spcBef>
                <a:spcPts val="0"/>
              </a:spcBef>
              <a:buNone/>
            </a:pPr>
            <a:r>
              <a:t/>
            </a:r>
            <a:endParaRPr/>
          </a:p>
        </p:txBody>
      </p:sp>
      <p:cxnSp>
        <p:nvCxnSpPr>
          <p:cNvPr id="38" name="Shape 38"/>
          <p:cNvCxnSpPr/>
          <p:nvPr/>
        </p:nvCxnSpPr>
        <p:spPr>
          <a:xfrm>
            <a:off x="5029675" y="4495500"/>
            <a:ext cx="468300" cy="0"/>
          </a:xfrm>
          <a:prstGeom prst="straightConnector1">
            <a:avLst/>
          </a:prstGeom>
          <a:noFill/>
          <a:ln cap="flat" cmpd="sng" w="19050">
            <a:solidFill>
              <a:schemeClr val="lt1"/>
            </a:solidFill>
            <a:prstDash val="solid"/>
            <a:round/>
            <a:headEnd len="med" w="med" type="none"/>
            <a:tailEnd len="med" w="med" type="none"/>
          </a:ln>
        </p:spPr>
      </p:cxnSp>
      <p:sp>
        <p:nvSpPr>
          <p:cNvPr id="39" name="Shape 39"/>
          <p:cNvSpPr txBox="1"/>
          <p:nvPr>
            <p:ph type="title"/>
          </p:nvPr>
        </p:nvSpPr>
        <p:spPr>
          <a:xfrm>
            <a:off x="265500" y="1375599"/>
            <a:ext cx="4045200" cy="1551900"/>
          </a:xfrm>
          <a:prstGeom prst="rect">
            <a:avLst/>
          </a:prstGeom>
        </p:spPr>
        <p:txBody>
          <a:bodyPr anchorCtr="0" anchor="b" bIns="91425" lIns="91425" rIns="91425" wrap="square" tIns="91425"/>
          <a:lstStyle>
            <a:lvl1pPr lvl="0" algn="ctr">
              <a:spcBef>
                <a:spcPts val="0"/>
              </a:spcBef>
              <a:buSzPct val="100000"/>
              <a:defRPr sz="3800"/>
            </a:lvl1pPr>
            <a:lvl2pPr lvl="1" algn="ctr">
              <a:spcBef>
                <a:spcPts val="0"/>
              </a:spcBef>
              <a:buSzPct val="100000"/>
              <a:defRPr sz="3800"/>
            </a:lvl2pPr>
            <a:lvl3pPr lvl="2" algn="ctr">
              <a:spcBef>
                <a:spcPts val="0"/>
              </a:spcBef>
              <a:buSzPct val="100000"/>
              <a:defRPr sz="3800"/>
            </a:lvl3pPr>
            <a:lvl4pPr lvl="3" algn="ctr">
              <a:spcBef>
                <a:spcPts val="0"/>
              </a:spcBef>
              <a:buSzPct val="100000"/>
              <a:defRPr sz="3800"/>
            </a:lvl4pPr>
            <a:lvl5pPr lvl="4" algn="ctr">
              <a:spcBef>
                <a:spcPts val="0"/>
              </a:spcBef>
              <a:buSzPct val="100000"/>
              <a:defRPr sz="3800"/>
            </a:lvl5pPr>
            <a:lvl6pPr lvl="5" algn="ctr">
              <a:spcBef>
                <a:spcPts val="0"/>
              </a:spcBef>
              <a:buSzPct val="100000"/>
              <a:defRPr sz="3800"/>
            </a:lvl6pPr>
            <a:lvl7pPr lvl="6" algn="ctr">
              <a:spcBef>
                <a:spcPts val="0"/>
              </a:spcBef>
              <a:buSzPct val="100000"/>
              <a:defRPr sz="3800"/>
            </a:lvl7pPr>
            <a:lvl8pPr lvl="7" algn="ctr">
              <a:spcBef>
                <a:spcPts val="0"/>
              </a:spcBef>
              <a:buSzPct val="100000"/>
              <a:defRPr sz="3800"/>
            </a:lvl8pPr>
            <a:lvl9pPr lvl="8" algn="ctr">
              <a:spcBef>
                <a:spcPts val="0"/>
              </a:spcBef>
              <a:buSzPct val="100000"/>
              <a:defRPr sz="3800"/>
            </a:lvl9pPr>
          </a:lstStyle>
          <a:p/>
        </p:txBody>
      </p:sp>
      <p:sp>
        <p:nvSpPr>
          <p:cNvPr id="40" name="Shape 40"/>
          <p:cNvSpPr txBox="1"/>
          <p:nvPr>
            <p:ph idx="1" type="subTitle"/>
          </p:nvPr>
        </p:nvSpPr>
        <p:spPr>
          <a:xfrm>
            <a:off x="265500" y="2981125"/>
            <a:ext cx="4045200" cy="1345500"/>
          </a:xfrm>
          <a:prstGeom prst="rect">
            <a:avLst/>
          </a:prstGeom>
        </p:spPr>
        <p:txBody>
          <a:bodyPr anchorCtr="0" anchor="t" bIns="91425" lIns="91425" rIns="91425" wrap="square" tIns="91425"/>
          <a:lstStyle>
            <a:lvl1pPr lvl="0" algn="ctr">
              <a:lnSpc>
                <a:spcPct val="100000"/>
              </a:lnSpc>
              <a:spcBef>
                <a:spcPts val="0"/>
              </a:spcBef>
              <a:spcAft>
                <a:spcPts val="0"/>
              </a:spcAft>
              <a:buNone/>
              <a:defRPr/>
            </a:lvl1pPr>
            <a:lvl2pPr lvl="1" algn="ctr">
              <a:lnSpc>
                <a:spcPct val="100000"/>
              </a:lnSpc>
              <a:spcBef>
                <a:spcPts val="0"/>
              </a:spcBef>
              <a:spcAft>
                <a:spcPts val="0"/>
              </a:spcAft>
              <a:buSzPct val="100000"/>
              <a:buNone/>
              <a:defRPr sz="1800"/>
            </a:lvl2pPr>
            <a:lvl3pPr lvl="2" algn="ctr">
              <a:lnSpc>
                <a:spcPct val="100000"/>
              </a:lnSpc>
              <a:spcBef>
                <a:spcPts val="0"/>
              </a:spcBef>
              <a:spcAft>
                <a:spcPts val="0"/>
              </a:spcAft>
              <a:buSzPct val="100000"/>
              <a:buNone/>
              <a:defRPr sz="1800"/>
            </a:lvl3pPr>
            <a:lvl4pPr lvl="3" algn="ctr">
              <a:lnSpc>
                <a:spcPct val="100000"/>
              </a:lnSpc>
              <a:spcBef>
                <a:spcPts val="0"/>
              </a:spcBef>
              <a:spcAft>
                <a:spcPts val="0"/>
              </a:spcAft>
              <a:buSzPct val="100000"/>
              <a:buNone/>
              <a:defRPr sz="1800"/>
            </a:lvl4pPr>
            <a:lvl5pPr lvl="4" algn="ctr">
              <a:lnSpc>
                <a:spcPct val="100000"/>
              </a:lnSpc>
              <a:spcBef>
                <a:spcPts val="0"/>
              </a:spcBef>
              <a:spcAft>
                <a:spcPts val="0"/>
              </a:spcAft>
              <a:buSzPct val="100000"/>
              <a:buNone/>
              <a:defRPr sz="1800"/>
            </a:lvl5pPr>
            <a:lvl6pPr lvl="5" algn="ctr">
              <a:lnSpc>
                <a:spcPct val="100000"/>
              </a:lnSpc>
              <a:spcBef>
                <a:spcPts val="0"/>
              </a:spcBef>
              <a:spcAft>
                <a:spcPts val="0"/>
              </a:spcAft>
              <a:buSzPct val="100000"/>
              <a:buNone/>
              <a:defRPr sz="1800"/>
            </a:lvl6pPr>
            <a:lvl7pPr lvl="6" algn="ctr">
              <a:lnSpc>
                <a:spcPct val="100000"/>
              </a:lnSpc>
              <a:spcBef>
                <a:spcPts val="0"/>
              </a:spcBef>
              <a:spcAft>
                <a:spcPts val="0"/>
              </a:spcAft>
              <a:buSzPct val="100000"/>
              <a:buNone/>
              <a:defRPr sz="1800"/>
            </a:lvl7pPr>
            <a:lvl8pPr lvl="7" algn="ctr">
              <a:lnSpc>
                <a:spcPct val="100000"/>
              </a:lnSpc>
              <a:spcBef>
                <a:spcPts val="0"/>
              </a:spcBef>
              <a:spcAft>
                <a:spcPts val="0"/>
              </a:spcAft>
              <a:buSzPct val="100000"/>
              <a:buNone/>
              <a:defRPr sz="1800"/>
            </a:lvl8pPr>
            <a:lvl9pPr lvl="8" algn="ctr">
              <a:lnSpc>
                <a:spcPct val="100000"/>
              </a:lnSpc>
              <a:spcBef>
                <a:spcPts val="0"/>
              </a:spcBef>
              <a:spcAft>
                <a:spcPts val="0"/>
              </a:spcAft>
              <a:buSzPct val="100000"/>
              <a:buNone/>
              <a:defRPr sz="1800"/>
            </a:lvl9pPr>
          </a:lstStyle>
          <a:p/>
        </p:txBody>
      </p:sp>
      <p:sp>
        <p:nvSpPr>
          <p:cNvPr id="41" name="Shape 41"/>
          <p:cNvSpPr txBox="1"/>
          <p:nvPr>
            <p:ph idx="2" type="body"/>
          </p:nvPr>
        </p:nvSpPr>
        <p:spPr>
          <a:xfrm>
            <a:off x="4939500" y="724200"/>
            <a:ext cx="3837000" cy="3695100"/>
          </a:xfrm>
          <a:prstGeom prst="rect">
            <a:avLst/>
          </a:prstGeom>
        </p:spPr>
        <p:txBody>
          <a:bodyPr anchorCtr="0" anchor="ctr" bIns="91425" lIns="91425" rIns="91425" wrap="square" tIns="91425"/>
          <a:lstStyle>
            <a:lvl1pPr lvl="0">
              <a:spcBef>
                <a:spcPts val="0"/>
              </a:spcBef>
              <a:buClr>
                <a:schemeClr val="lt1"/>
              </a:buClr>
              <a:defRPr>
                <a:solidFill>
                  <a:schemeClr val="lt1"/>
                </a:solidFill>
              </a:defRPr>
            </a:lvl1pPr>
            <a:lvl2pPr lvl="1">
              <a:spcBef>
                <a:spcPts val="0"/>
              </a:spcBef>
              <a:buClr>
                <a:schemeClr val="lt1"/>
              </a:buClr>
              <a:defRPr>
                <a:solidFill>
                  <a:schemeClr val="lt1"/>
                </a:solidFill>
              </a:defRPr>
            </a:lvl2pPr>
            <a:lvl3pPr lvl="2">
              <a:spcBef>
                <a:spcPts val="0"/>
              </a:spcBef>
              <a:buClr>
                <a:schemeClr val="lt1"/>
              </a:buClr>
              <a:defRPr>
                <a:solidFill>
                  <a:schemeClr val="lt1"/>
                </a:solidFill>
              </a:defRPr>
            </a:lvl3pPr>
            <a:lvl4pPr lvl="3">
              <a:spcBef>
                <a:spcPts val="0"/>
              </a:spcBef>
              <a:buClr>
                <a:schemeClr val="lt1"/>
              </a:buClr>
              <a:defRPr>
                <a:solidFill>
                  <a:schemeClr val="lt1"/>
                </a:solidFill>
              </a:defRPr>
            </a:lvl4pPr>
            <a:lvl5pPr lvl="4">
              <a:spcBef>
                <a:spcPts val="0"/>
              </a:spcBef>
              <a:buClr>
                <a:schemeClr val="lt1"/>
              </a:buClr>
              <a:defRPr>
                <a:solidFill>
                  <a:schemeClr val="lt1"/>
                </a:solidFill>
              </a:defRPr>
            </a:lvl5pPr>
            <a:lvl6pPr lvl="5">
              <a:spcBef>
                <a:spcPts val="0"/>
              </a:spcBef>
              <a:buClr>
                <a:schemeClr val="lt1"/>
              </a:buClr>
              <a:defRPr>
                <a:solidFill>
                  <a:schemeClr val="lt1"/>
                </a:solidFill>
              </a:defRPr>
            </a:lvl6pPr>
            <a:lvl7pPr lvl="6">
              <a:spcBef>
                <a:spcPts val="0"/>
              </a:spcBef>
              <a:buClr>
                <a:schemeClr val="lt1"/>
              </a:buClr>
              <a:defRPr>
                <a:solidFill>
                  <a:schemeClr val="lt1"/>
                </a:solidFill>
              </a:defRPr>
            </a:lvl7pPr>
            <a:lvl8pPr lvl="7">
              <a:spcBef>
                <a:spcPts val="0"/>
              </a:spcBef>
              <a:buClr>
                <a:schemeClr val="lt1"/>
              </a:buClr>
              <a:defRPr>
                <a:solidFill>
                  <a:schemeClr val="lt1"/>
                </a:solidFill>
              </a:defRPr>
            </a:lvl8pPr>
            <a:lvl9pPr lvl="8">
              <a:spcBef>
                <a:spcPts val="0"/>
              </a:spcBef>
              <a:buClr>
                <a:schemeClr val="lt1"/>
              </a:buClr>
              <a:defRPr>
                <a:solidFill>
                  <a:schemeClr val="lt1"/>
                </a:solidFill>
              </a:defRPr>
            </a:lvl9pPr>
          </a:lstStyle>
          <a:p/>
        </p:txBody>
      </p:sp>
      <p:sp>
        <p:nvSpPr>
          <p:cNvPr id="42" name="Shape 42"/>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solidFill>
                  <a:schemeClr val="lt1"/>
                </a:solidFill>
              </a:rPr>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Caption">
    <p:spTree>
      <p:nvGrpSpPr>
        <p:cNvPr id="43" name="Shape 43"/>
        <p:cNvGrpSpPr/>
        <p:nvPr/>
      </p:nvGrpSpPr>
      <p:grpSpPr>
        <a:xfrm>
          <a:off x="0" y="0"/>
          <a:ext cx="0" cy="0"/>
          <a:chOff x="0" y="0"/>
          <a:chExt cx="0" cy="0"/>
        </a:xfrm>
      </p:grpSpPr>
      <p:sp>
        <p:nvSpPr>
          <p:cNvPr id="44" name="Shape 44"/>
          <p:cNvSpPr txBox="1"/>
          <p:nvPr>
            <p:ph idx="1" type="body"/>
          </p:nvPr>
        </p:nvSpPr>
        <p:spPr>
          <a:xfrm>
            <a:off x="319500" y="4233725"/>
            <a:ext cx="5998800" cy="598800"/>
          </a:xfrm>
          <a:prstGeom prst="rect">
            <a:avLst/>
          </a:prstGeom>
        </p:spPr>
        <p:txBody>
          <a:bodyPr anchorCtr="0" anchor="ctr" bIns="91425" lIns="91425" rIns="91425" wrap="square" tIns="91425"/>
          <a:lstStyle>
            <a:lvl1pPr lvl="0">
              <a:lnSpc>
                <a:spcPct val="100000"/>
              </a:lnSpc>
              <a:spcBef>
                <a:spcPts val="0"/>
              </a:spcBef>
              <a:spcAft>
                <a:spcPts val="0"/>
              </a:spcAft>
              <a:buClr>
                <a:schemeClr val="accent3"/>
              </a:buClr>
              <a:buFont typeface="Alfa Slab One"/>
              <a:buNone/>
              <a:defRPr>
                <a:solidFill>
                  <a:schemeClr val="accent3"/>
                </a:solidFill>
                <a:latin typeface="Alfa Slab One"/>
                <a:ea typeface="Alfa Slab One"/>
                <a:cs typeface="Alfa Slab One"/>
                <a:sym typeface="Alfa Slab One"/>
              </a:defRPr>
            </a:lvl1pPr>
          </a:lstStyle>
          <a:p/>
        </p:txBody>
      </p:sp>
      <p:sp>
        <p:nvSpPr>
          <p:cNvPr id="45" name="Shape 45"/>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gameday">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600" cy="572700"/>
          </a:xfrm>
          <a:prstGeom prst="rect">
            <a:avLst/>
          </a:prstGeom>
          <a:noFill/>
          <a:ln>
            <a:noFill/>
          </a:ln>
        </p:spPr>
        <p:txBody>
          <a:bodyPr anchorCtr="0" anchor="t" bIns="91425" lIns="91425" rIns="91425" wrap="square" tIns="91425"/>
          <a:lstStyle>
            <a:lvl1pPr lvl="0">
              <a:spcBef>
                <a:spcPts val="0"/>
              </a:spcBef>
              <a:buClr>
                <a:schemeClr val="accent3"/>
              </a:buClr>
              <a:buSzPct val="100000"/>
              <a:buFont typeface="Alfa Slab One"/>
              <a:buNone/>
              <a:defRPr sz="3000">
                <a:solidFill>
                  <a:schemeClr val="accent3"/>
                </a:solidFill>
                <a:latin typeface="Alfa Slab One"/>
                <a:ea typeface="Alfa Slab One"/>
                <a:cs typeface="Alfa Slab One"/>
                <a:sym typeface="Alfa Slab One"/>
              </a:defRPr>
            </a:lvl1pPr>
            <a:lvl2pPr lvl="1">
              <a:spcBef>
                <a:spcPts val="0"/>
              </a:spcBef>
              <a:buClr>
                <a:schemeClr val="accent3"/>
              </a:buClr>
              <a:buSzPct val="100000"/>
              <a:buFont typeface="Alfa Slab One"/>
              <a:buNone/>
              <a:defRPr sz="3000">
                <a:solidFill>
                  <a:schemeClr val="accent3"/>
                </a:solidFill>
                <a:latin typeface="Alfa Slab One"/>
                <a:ea typeface="Alfa Slab One"/>
                <a:cs typeface="Alfa Slab One"/>
                <a:sym typeface="Alfa Slab One"/>
              </a:defRPr>
            </a:lvl2pPr>
            <a:lvl3pPr lvl="2">
              <a:spcBef>
                <a:spcPts val="0"/>
              </a:spcBef>
              <a:buClr>
                <a:schemeClr val="accent3"/>
              </a:buClr>
              <a:buSzPct val="100000"/>
              <a:buFont typeface="Alfa Slab One"/>
              <a:buNone/>
              <a:defRPr sz="3000">
                <a:solidFill>
                  <a:schemeClr val="accent3"/>
                </a:solidFill>
                <a:latin typeface="Alfa Slab One"/>
                <a:ea typeface="Alfa Slab One"/>
                <a:cs typeface="Alfa Slab One"/>
                <a:sym typeface="Alfa Slab One"/>
              </a:defRPr>
            </a:lvl3pPr>
            <a:lvl4pPr lvl="3">
              <a:spcBef>
                <a:spcPts val="0"/>
              </a:spcBef>
              <a:buClr>
                <a:schemeClr val="accent3"/>
              </a:buClr>
              <a:buSzPct val="100000"/>
              <a:buFont typeface="Alfa Slab One"/>
              <a:buNone/>
              <a:defRPr sz="3000">
                <a:solidFill>
                  <a:schemeClr val="accent3"/>
                </a:solidFill>
                <a:latin typeface="Alfa Slab One"/>
                <a:ea typeface="Alfa Slab One"/>
                <a:cs typeface="Alfa Slab One"/>
                <a:sym typeface="Alfa Slab One"/>
              </a:defRPr>
            </a:lvl4pPr>
            <a:lvl5pPr lvl="4">
              <a:spcBef>
                <a:spcPts val="0"/>
              </a:spcBef>
              <a:buClr>
                <a:schemeClr val="accent3"/>
              </a:buClr>
              <a:buSzPct val="100000"/>
              <a:buFont typeface="Alfa Slab One"/>
              <a:buNone/>
              <a:defRPr sz="3000">
                <a:solidFill>
                  <a:schemeClr val="accent3"/>
                </a:solidFill>
                <a:latin typeface="Alfa Slab One"/>
                <a:ea typeface="Alfa Slab One"/>
                <a:cs typeface="Alfa Slab One"/>
                <a:sym typeface="Alfa Slab One"/>
              </a:defRPr>
            </a:lvl5pPr>
            <a:lvl6pPr lvl="5">
              <a:spcBef>
                <a:spcPts val="0"/>
              </a:spcBef>
              <a:buClr>
                <a:schemeClr val="accent3"/>
              </a:buClr>
              <a:buSzPct val="100000"/>
              <a:buFont typeface="Alfa Slab One"/>
              <a:buNone/>
              <a:defRPr sz="3000">
                <a:solidFill>
                  <a:schemeClr val="accent3"/>
                </a:solidFill>
                <a:latin typeface="Alfa Slab One"/>
                <a:ea typeface="Alfa Slab One"/>
                <a:cs typeface="Alfa Slab One"/>
                <a:sym typeface="Alfa Slab One"/>
              </a:defRPr>
            </a:lvl6pPr>
            <a:lvl7pPr lvl="6">
              <a:spcBef>
                <a:spcPts val="0"/>
              </a:spcBef>
              <a:buClr>
                <a:schemeClr val="accent3"/>
              </a:buClr>
              <a:buSzPct val="100000"/>
              <a:buFont typeface="Alfa Slab One"/>
              <a:buNone/>
              <a:defRPr sz="3000">
                <a:solidFill>
                  <a:schemeClr val="accent3"/>
                </a:solidFill>
                <a:latin typeface="Alfa Slab One"/>
                <a:ea typeface="Alfa Slab One"/>
                <a:cs typeface="Alfa Slab One"/>
                <a:sym typeface="Alfa Slab One"/>
              </a:defRPr>
            </a:lvl7pPr>
            <a:lvl8pPr lvl="7">
              <a:spcBef>
                <a:spcPts val="0"/>
              </a:spcBef>
              <a:buClr>
                <a:schemeClr val="accent3"/>
              </a:buClr>
              <a:buSzPct val="100000"/>
              <a:buFont typeface="Alfa Slab One"/>
              <a:buNone/>
              <a:defRPr sz="3000">
                <a:solidFill>
                  <a:schemeClr val="accent3"/>
                </a:solidFill>
                <a:latin typeface="Alfa Slab One"/>
                <a:ea typeface="Alfa Slab One"/>
                <a:cs typeface="Alfa Slab One"/>
                <a:sym typeface="Alfa Slab One"/>
              </a:defRPr>
            </a:lvl8pPr>
            <a:lvl9pPr lvl="8">
              <a:spcBef>
                <a:spcPts val="0"/>
              </a:spcBef>
              <a:buClr>
                <a:schemeClr val="accent3"/>
              </a:buClr>
              <a:buSzPct val="100000"/>
              <a:buFont typeface="Alfa Slab One"/>
              <a:buNone/>
              <a:defRPr sz="3000">
                <a:solidFill>
                  <a:schemeClr val="accent3"/>
                </a:solidFill>
                <a:latin typeface="Alfa Slab One"/>
                <a:ea typeface="Alfa Slab One"/>
                <a:cs typeface="Alfa Slab One"/>
                <a:sym typeface="Alfa Slab One"/>
              </a:defRPr>
            </a:lvl9pPr>
          </a:lstStyle>
          <a:p/>
        </p:txBody>
      </p:sp>
      <p:sp>
        <p:nvSpPr>
          <p:cNvPr id="7" name="Shape 7"/>
          <p:cNvSpPr txBox="1"/>
          <p:nvPr>
            <p:ph idx="1" type="body"/>
          </p:nvPr>
        </p:nvSpPr>
        <p:spPr>
          <a:xfrm>
            <a:off x="311700" y="1152475"/>
            <a:ext cx="8520600" cy="3416400"/>
          </a:xfrm>
          <a:prstGeom prst="rect">
            <a:avLst/>
          </a:prstGeom>
          <a:noFill/>
          <a:ln>
            <a:noFill/>
          </a:ln>
        </p:spPr>
        <p:txBody>
          <a:bodyPr anchorCtr="0" anchor="t" bIns="91425" lIns="91425" rIns="91425" wrap="square" tIns="91425"/>
          <a:lstStyle>
            <a:lvl1pPr lvl="0">
              <a:lnSpc>
                <a:spcPct val="115000"/>
              </a:lnSpc>
              <a:spcBef>
                <a:spcPts val="0"/>
              </a:spcBef>
              <a:spcAft>
                <a:spcPts val="1600"/>
              </a:spcAft>
              <a:buClr>
                <a:schemeClr val="dk2"/>
              </a:buClr>
              <a:buSzPct val="100000"/>
              <a:buFont typeface="Proxima Nova"/>
              <a:buChar char="●"/>
              <a:defRPr sz="1800">
                <a:solidFill>
                  <a:schemeClr val="dk2"/>
                </a:solidFill>
                <a:latin typeface="Proxima Nova"/>
                <a:ea typeface="Proxima Nova"/>
                <a:cs typeface="Proxima Nova"/>
                <a:sym typeface="Proxima Nova"/>
              </a:defRPr>
            </a:lvl1pPr>
            <a:lvl2pPr lvl="1">
              <a:lnSpc>
                <a:spcPct val="115000"/>
              </a:lnSpc>
              <a:spcBef>
                <a:spcPts val="0"/>
              </a:spcBef>
              <a:spcAft>
                <a:spcPts val="1600"/>
              </a:spcAft>
              <a:buClr>
                <a:schemeClr val="dk2"/>
              </a:buClr>
              <a:buFont typeface="Proxima Nova"/>
              <a:buChar char="○"/>
              <a:defRPr>
                <a:solidFill>
                  <a:schemeClr val="dk2"/>
                </a:solidFill>
                <a:latin typeface="Proxima Nova"/>
                <a:ea typeface="Proxima Nova"/>
                <a:cs typeface="Proxima Nova"/>
                <a:sym typeface="Proxima Nova"/>
              </a:defRPr>
            </a:lvl2pPr>
            <a:lvl3pPr lvl="2">
              <a:lnSpc>
                <a:spcPct val="115000"/>
              </a:lnSpc>
              <a:spcBef>
                <a:spcPts val="0"/>
              </a:spcBef>
              <a:spcAft>
                <a:spcPts val="1600"/>
              </a:spcAft>
              <a:buClr>
                <a:schemeClr val="dk2"/>
              </a:buClr>
              <a:buFont typeface="Proxima Nova"/>
              <a:buChar char="■"/>
              <a:defRPr>
                <a:solidFill>
                  <a:schemeClr val="dk2"/>
                </a:solidFill>
                <a:latin typeface="Proxima Nova"/>
                <a:ea typeface="Proxima Nova"/>
                <a:cs typeface="Proxima Nova"/>
                <a:sym typeface="Proxima Nova"/>
              </a:defRPr>
            </a:lvl3pPr>
            <a:lvl4pPr lvl="3">
              <a:lnSpc>
                <a:spcPct val="115000"/>
              </a:lnSpc>
              <a:spcBef>
                <a:spcPts val="0"/>
              </a:spcBef>
              <a:spcAft>
                <a:spcPts val="1600"/>
              </a:spcAft>
              <a:buClr>
                <a:schemeClr val="dk2"/>
              </a:buClr>
              <a:buFont typeface="Proxima Nova"/>
              <a:buChar char="●"/>
              <a:defRPr>
                <a:solidFill>
                  <a:schemeClr val="dk2"/>
                </a:solidFill>
                <a:latin typeface="Proxima Nova"/>
                <a:ea typeface="Proxima Nova"/>
                <a:cs typeface="Proxima Nova"/>
                <a:sym typeface="Proxima Nova"/>
              </a:defRPr>
            </a:lvl4pPr>
            <a:lvl5pPr lvl="4">
              <a:lnSpc>
                <a:spcPct val="115000"/>
              </a:lnSpc>
              <a:spcBef>
                <a:spcPts val="0"/>
              </a:spcBef>
              <a:spcAft>
                <a:spcPts val="1600"/>
              </a:spcAft>
              <a:buClr>
                <a:schemeClr val="dk2"/>
              </a:buClr>
              <a:buFont typeface="Proxima Nova"/>
              <a:buChar char="○"/>
              <a:defRPr>
                <a:solidFill>
                  <a:schemeClr val="dk2"/>
                </a:solidFill>
                <a:latin typeface="Proxima Nova"/>
                <a:ea typeface="Proxima Nova"/>
                <a:cs typeface="Proxima Nova"/>
                <a:sym typeface="Proxima Nova"/>
              </a:defRPr>
            </a:lvl5pPr>
            <a:lvl6pPr lvl="5">
              <a:lnSpc>
                <a:spcPct val="115000"/>
              </a:lnSpc>
              <a:spcBef>
                <a:spcPts val="0"/>
              </a:spcBef>
              <a:spcAft>
                <a:spcPts val="1600"/>
              </a:spcAft>
              <a:buClr>
                <a:schemeClr val="dk2"/>
              </a:buClr>
              <a:buFont typeface="Proxima Nova"/>
              <a:buChar char="■"/>
              <a:defRPr>
                <a:solidFill>
                  <a:schemeClr val="dk2"/>
                </a:solidFill>
                <a:latin typeface="Proxima Nova"/>
                <a:ea typeface="Proxima Nova"/>
                <a:cs typeface="Proxima Nova"/>
                <a:sym typeface="Proxima Nova"/>
              </a:defRPr>
            </a:lvl6pPr>
            <a:lvl7pPr lvl="6">
              <a:lnSpc>
                <a:spcPct val="115000"/>
              </a:lnSpc>
              <a:spcBef>
                <a:spcPts val="0"/>
              </a:spcBef>
              <a:spcAft>
                <a:spcPts val="1600"/>
              </a:spcAft>
              <a:buClr>
                <a:schemeClr val="dk2"/>
              </a:buClr>
              <a:buFont typeface="Proxima Nova"/>
              <a:buChar char="●"/>
              <a:defRPr>
                <a:solidFill>
                  <a:schemeClr val="dk2"/>
                </a:solidFill>
                <a:latin typeface="Proxima Nova"/>
                <a:ea typeface="Proxima Nova"/>
                <a:cs typeface="Proxima Nova"/>
                <a:sym typeface="Proxima Nova"/>
              </a:defRPr>
            </a:lvl7pPr>
            <a:lvl8pPr lvl="7">
              <a:lnSpc>
                <a:spcPct val="115000"/>
              </a:lnSpc>
              <a:spcBef>
                <a:spcPts val="0"/>
              </a:spcBef>
              <a:spcAft>
                <a:spcPts val="1600"/>
              </a:spcAft>
              <a:buClr>
                <a:schemeClr val="dk2"/>
              </a:buClr>
              <a:buFont typeface="Proxima Nova"/>
              <a:buChar char="○"/>
              <a:defRPr>
                <a:solidFill>
                  <a:schemeClr val="dk2"/>
                </a:solidFill>
                <a:latin typeface="Proxima Nova"/>
                <a:ea typeface="Proxima Nova"/>
                <a:cs typeface="Proxima Nova"/>
                <a:sym typeface="Proxima Nova"/>
              </a:defRPr>
            </a:lvl8pPr>
            <a:lvl9pPr lvl="8">
              <a:lnSpc>
                <a:spcPct val="115000"/>
              </a:lnSpc>
              <a:spcBef>
                <a:spcPts val="0"/>
              </a:spcBef>
              <a:spcAft>
                <a:spcPts val="1600"/>
              </a:spcAft>
              <a:buClr>
                <a:schemeClr val="dk2"/>
              </a:buClr>
              <a:buFont typeface="Proxima Nova"/>
              <a:buChar char="■"/>
              <a:defRPr>
                <a:solidFill>
                  <a:schemeClr val="dk2"/>
                </a:solidFill>
                <a:latin typeface="Proxima Nova"/>
                <a:ea typeface="Proxima Nova"/>
                <a:cs typeface="Proxima Nova"/>
                <a:sym typeface="Proxima Nova"/>
              </a:defRPr>
            </a:lvl9pPr>
          </a:lstStyle>
          <a:p/>
        </p:txBody>
      </p:sp>
      <p:sp>
        <p:nvSpPr>
          <p:cNvPr id="8" name="Shape 8"/>
          <p:cNvSpPr txBox="1"/>
          <p:nvPr>
            <p:ph idx="12" type="sldNum"/>
          </p:nvPr>
        </p:nvSpPr>
        <p:spPr>
          <a:xfrm>
            <a:off x="8472458" y="4663217"/>
            <a:ext cx="548700" cy="393600"/>
          </a:xfrm>
          <a:prstGeom prst="rect">
            <a:avLst/>
          </a:prstGeom>
          <a:noFill/>
          <a:ln>
            <a:noFill/>
          </a:ln>
        </p:spPr>
        <p:txBody>
          <a:bodyPr anchorCtr="0" anchor="ctr" bIns="91425" lIns="91425" rIns="91425" wrap="square" tIns="91425">
            <a:noAutofit/>
          </a:bodyPr>
          <a:lstStyle/>
          <a:p>
            <a:pPr lvl="0" algn="r">
              <a:spcBef>
                <a:spcPts val="0"/>
              </a:spcBef>
              <a:buNone/>
            </a:pPr>
            <a:fld id="{00000000-1234-1234-1234-123412341234}" type="slidenum">
              <a:rPr lang="en" sz="1000">
                <a:solidFill>
                  <a:schemeClr val="dk2"/>
                </a:solidFill>
                <a:latin typeface="Proxima Nova"/>
                <a:ea typeface="Proxima Nova"/>
                <a:cs typeface="Proxima Nova"/>
                <a:sym typeface="Proxima Nova"/>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comments" Target="../comments/commen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hyperlink" Target="#slide=id.g282532645a_0_23" TargetMode="External"/><Relationship Id="rId4" Type="http://schemas.openxmlformats.org/officeDocument/2006/relationships/hyperlink" Target="#slide=id.g282532645a_0_23" TargetMode="External"/><Relationship Id="rId5"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hyperlink" Target="http://dblp.uni-trier.de/pers/hd/t/Takahashi:Akihiko" TargetMode="External"/><Relationship Id="rId4" Type="http://schemas.openxmlformats.org/officeDocument/2006/relationships/hyperlink" Target="http://dblp.uni-trier.de/pers/hd/i/Ishikawa:Masatoshi" TargetMode="External"/><Relationship Id="rId10" Type="http://schemas.openxmlformats.org/officeDocument/2006/relationships/hyperlink" Target="http://dblp.uni-trier.de/db/conf/dl/dl99.html#MorishimaK99" TargetMode="External"/><Relationship Id="rId9" Type="http://schemas.openxmlformats.org/officeDocument/2006/relationships/hyperlink" Target="http://dblp.uni-trier.de/db/conf/dl/dl99.html#MorishimaK99" TargetMode="External"/><Relationship Id="rId5" Type="http://schemas.openxmlformats.org/officeDocument/2006/relationships/hyperlink" Target="http://dblp.uni-trier.de/db/conf/iros/iros1993.html#TakahashiI93" TargetMode="External"/><Relationship Id="rId6" Type="http://schemas.openxmlformats.org/officeDocument/2006/relationships/hyperlink" Target="http://dblp.uni-trier.de/db/conf/iros/iros1993.html#TakahashiI93" TargetMode="External"/><Relationship Id="rId7" Type="http://schemas.openxmlformats.org/officeDocument/2006/relationships/hyperlink" Target="http://dblp.uni-trier.de/pers/hd/m/Morishima:Atsuyuki" TargetMode="External"/><Relationship Id="rId8" Type="http://schemas.openxmlformats.org/officeDocument/2006/relationships/hyperlink" Target="http://dblp.uni-trier.de/pers/hd/k/Kitagawa:Hiroyuki"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3.png"/><Relationship Id="rId4" Type="http://schemas.openxmlformats.org/officeDocument/2006/relationships/image" Target="../media/image6.png"/><Relationship Id="rId5" Type="http://schemas.openxmlformats.org/officeDocument/2006/relationships/image" Target="../media/image5.png"/><Relationship Id="rId6"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hyperlink" Target="http://daselab.cs.wright.edu/teaching/w11/2011-03-10-logic-02.pdf" TargetMode="External"/><Relationship Id="rId4" Type="http://schemas.openxmlformats.org/officeDocument/2006/relationships/hyperlink" Target="https://old.datahub.io/dataset/l3s-dblp" TargetMode="External"/><Relationship Id="rId5" Type="http://schemas.openxmlformats.org/officeDocument/2006/relationships/hyperlink" Target="http://dblp.org/" TargetMode="External"/><Relationship Id="rId6" Type="http://schemas.openxmlformats.org/officeDocument/2006/relationships/hyperlink" Target="http://dblp.l3s.de/d2r/snorql/?describe=http%3A%2F%2Fdblp.l3s.de%2Fd2r%2Fresource%2Fpublications%2Fjournals%2F4or%2FAissi06"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3.png"/><Relationship Id="rId4" Type="http://schemas.openxmlformats.org/officeDocument/2006/relationships/image" Target="../media/image6.png"/><Relationship Id="rId5" Type="http://schemas.openxmlformats.org/officeDocument/2006/relationships/image" Target="../media/image5.png"/><Relationship Id="rId6"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9.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 name="Shape 55"/>
        <p:cNvGrpSpPr/>
        <p:nvPr/>
      </p:nvGrpSpPr>
      <p:grpSpPr>
        <a:xfrm>
          <a:off x="0" y="0"/>
          <a:ext cx="0" cy="0"/>
          <a:chOff x="0" y="0"/>
          <a:chExt cx="0" cy="0"/>
        </a:xfrm>
      </p:grpSpPr>
      <p:sp>
        <p:nvSpPr>
          <p:cNvPr id="56" name="Shape 56"/>
          <p:cNvSpPr txBox="1"/>
          <p:nvPr>
            <p:ph type="ctrTitle"/>
          </p:nvPr>
        </p:nvSpPr>
        <p:spPr>
          <a:xfrm>
            <a:off x="311700" y="595975"/>
            <a:ext cx="8520600" cy="1957800"/>
          </a:xfrm>
          <a:prstGeom prst="rect">
            <a:avLst/>
          </a:prstGeom>
        </p:spPr>
        <p:txBody>
          <a:bodyPr anchorCtr="0" anchor="b" bIns="91425" lIns="91425" rIns="91425" wrap="square" tIns="91425">
            <a:noAutofit/>
          </a:bodyPr>
          <a:lstStyle/>
          <a:p>
            <a:pPr lvl="0">
              <a:spcBef>
                <a:spcPts val="0"/>
              </a:spcBef>
              <a:buNone/>
            </a:pPr>
            <a:r>
              <a:rPr lang="en"/>
              <a:t>Semantic Web </a:t>
            </a:r>
          </a:p>
        </p:txBody>
      </p:sp>
      <p:sp>
        <p:nvSpPr>
          <p:cNvPr id="57" name="Shape 57"/>
          <p:cNvSpPr txBox="1"/>
          <p:nvPr>
            <p:ph idx="1" type="subTitle"/>
          </p:nvPr>
        </p:nvSpPr>
        <p:spPr>
          <a:xfrm>
            <a:off x="311700" y="3165823"/>
            <a:ext cx="8520600" cy="733500"/>
          </a:xfrm>
          <a:prstGeom prst="rect">
            <a:avLst/>
          </a:prstGeom>
        </p:spPr>
        <p:txBody>
          <a:bodyPr anchorCtr="0" anchor="t" bIns="91425" lIns="91425" rIns="91425" wrap="square" tIns="91425">
            <a:noAutofit/>
          </a:bodyPr>
          <a:lstStyle/>
          <a:p>
            <a:pPr lvl="0" rtl="0">
              <a:spcBef>
                <a:spcPts val="0"/>
              </a:spcBef>
              <a:buNone/>
            </a:pPr>
            <a:r>
              <a:rPr lang="en">
                <a:latin typeface="Arial"/>
                <a:ea typeface="Arial"/>
                <a:cs typeface="Arial"/>
                <a:sym typeface="Arial"/>
              </a:rPr>
              <a:t>MESSAOUDI </a:t>
            </a:r>
            <a:r>
              <a:rPr lang="en">
                <a:latin typeface="Arial"/>
                <a:ea typeface="Arial"/>
                <a:cs typeface="Arial"/>
                <a:sym typeface="Arial"/>
              </a:rPr>
              <a:t>Amin </a:t>
            </a:r>
          </a:p>
          <a:p>
            <a:pPr lvl="0">
              <a:spcBef>
                <a:spcPts val="0"/>
              </a:spcBef>
              <a:buNone/>
            </a:pPr>
            <a:r>
              <a:rPr lang="en">
                <a:latin typeface="Arial"/>
                <a:ea typeface="Arial"/>
                <a:cs typeface="Arial"/>
                <a:sym typeface="Arial"/>
              </a:rPr>
              <a:t>OZER Mert</a:t>
            </a:r>
          </a:p>
          <a:p>
            <a:pPr lvl="0">
              <a:spcBef>
                <a:spcPts val="0"/>
              </a:spcBef>
              <a:buNone/>
            </a:pPr>
            <a:r>
              <a:t/>
            </a:r>
            <a:endParaRPr/>
          </a:p>
        </p:txBody>
      </p:sp>
      <p:pic>
        <p:nvPicPr>
          <p:cNvPr id="58" name="Shape 58"/>
          <p:cNvPicPr preferRelativeResize="0"/>
          <p:nvPr/>
        </p:nvPicPr>
        <p:blipFill>
          <a:blip r:embed="rId3">
            <a:alphaModFix/>
          </a:blip>
          <a:stretch>
            <a:fillRect/>
          </a:stretch>
        </p:blipFill>
        <p:spPr>
          <a:xfrm>
            <a:off x="5160250" y="242625"/>
            <a:ext cx="1007725" cy="1264675"/>
          </a:xfrm>
          <a:prstGeom prst="rect">
            <a:avLst/>
          </a:prstGeom>
          <a:noFill/>
          <a:ln>
            <a:noFill/>
          </a:ln>
        </p:spPr>
      </p:pic>
      <p:pic>
        <p:nvPicPr>
          <p:cNvPr id="59" name="Shape 59"/>
          <p:cNvPicPr preferRelativeResize="0"/>
          <p:nvPr/>
        </p:nvPicPr>
        <p:blipFill>
          <a:blip r:embed="rId4">
            <a:alphaModFix/>
          </a:blip>
          <a:stretch>
            <a:fillRect/>
          </a:stretch>
        </p:blipFill>
        <p:spPr>
          <a:xfrm>
            <a:off x="2630125" y="294650"/>
            <a:ext cx="1996275" cy="1160625"/>
          </a:xfrm>
          <a:prstGeom prst="rect">
            <a:avLst/>
          </a:prstGeom>
          <a:noFill/>
          <a:ln>
            <a:noFill/>
          </a:ln>
        </p:spPr>
      </p:pic>
      <p:sp>
        <p:nvSpPr>
          <p:cNvPr id="60" name="Shape 60"/>
          <p:cNvSpPr txBox="1"/>
          <p:nvPr>
            <p:ph idx="1" type="subTitle"/>
          </p:nvPr>
        </p:nvSpPr>
        <p:spPr>
          <a:xfrm>
            <a:off x="311700" y="4357848"/>
            <a:ext cx="8520600" cy="733500"/>
          </a:xfrm>
          <a:prstGeom prst="rect">
            <a:avLst/>
          </a:prstGeom>
        </p:spPr>
        <p:txBody>
          <a:bodyPr anchorCtr="0" anchor="t" bIns="91425" lIns="91425" rIns="91425" wrap="square" tIns="91425">
            <a:noAutofit/>
          </a:bodyPr>
          <a:lstStyle/>
          <a:p>
            <a:pPr lvl="0" rtl="0" algn="l">
              <a:spcBef>
                <a:spcPts val="0"/>
              </a:spcBef>
              <a:buNone/>
            </a:pPr>
            <a:r>
              <a:rPr lang="en" sz="1800">
                <a:latin typeface="Arial"/>
                <a:ea typeface="Arial"/>
                <a:cs typeface="Arial"/>
                <a:sym typeface="Arial"/>
              </a:rPr>
              <a:t>Professor: Yue Ma											26/10/2017</a:t>
            </a: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6" name="Shape 136"/>
        <p:cNvGrpSpPr/>
        <p:nvPr/>
      </p:nvGrpSpPr>
      <p:grpSpPr>
        <a:xfrm>
          <a:off x="0" y="0"/>
          <a:ext cx="0" cy="0"/>
          <a:chOff x="0" y="0"/>
          <a:chExt cx="0" cy="0"/>
        </a:xfrm>
      </p:grpSpPr>
      <p:sp>
        <p:nvSpPr>
          <p:cNvPr id="137" name="Shape 137"/>
          <p:cNvSpPr txBox="1"/>
          <p:nvPr>
            <p:ph type="title"/>
          </p:nvPr>
        </p:nvSpPr>
        <p:spPr>
          <a:xfrm>
            <a:off x="422850" y="302425"/>
            <a:ext cx="8520600" cy="915000"/>
          </a:xfrm>
          <a:prstGeom prst="rect">
            <a:avLst/>
          </a:prstGeom>
        </p:spPr>
        <p:txBody>
          <a:bodyPr anchorCtr="0" anchor="t" bIns="91425" lIns="91425" rIns="91425" wrap="square" tIns="91425">
            <a:noAutofit/>
          </a:bodyPr>
          <a:lstStyle/>
          <a:p>
            <a:pPr lvl="0" rtl="0">
              <a:spcBef>
                <a:spcPts val="0"/>
              </a:spcBef>
              <a:buNone/>
            </a:pPr>
            <a:r>
              <a:rPr lang="en"/>
              <a:t>A</a:t>
            </a:r>
            <a:r>
              <a:rPr lang="en"/>
              <a:t>utomatic</a:t>
            </a:r>
          </a:p>
          <a:p>
            <a:pPr indent="-381000" lvl="0" marL="914400" rtl="0">
              <a:spcBef>
                <a:spcPts val="0"/>
              </a:spcBef>
              <a:buSzPct val="100000"/>
              <a:buAutoNum type="arabicPeriod"/>
            </a:pPr>
            <a:r>
              <a:rPr lang="en" sz="2400"/>
              <a:t>Web Scraping </a:t>
            </a:r>
          </a:p>
          <a:p>
            <a:pPr lvl="0" rtl="0">
              <a:spcBef>
                <a:spcPts val="0"/>
              </a:spcBef>
              <a:buNone/>
            </a:pPr>
            <a:r>
              <a:t/>
            </a:r>
            <a:endParaRPr/>
          </a:p>
        </p:txBody>
      </p:sp>
      <p:sp>
        <p:nvSpPr>
          <p:cNvPr id="138" name="Shape 138"/>
          <p:cNvSpPr/>
          <p:nvPr/>
        </p:nvSpPr>
        <p:spPr>
          <a:xfrm>
            <a:off x="90125" y="2349925"/>
            <a:ext cx="1268400" cy="1095300"/>
          </a:xfrm>
          <a:prstGeom prst="rect">
            <a:avLst/>
          </a:prstGeom>
          <a:solidFill>
            <a:schemeClr val="accent3"/>
          </a:solidFill>
          <a:ln cap="flat" cmpd="sng" w="28575">
            <a:solidFill>
              <a:srgbClr val="000000"/>
            </a:solidFill>
            <a:prstDash val="solid"/>
            <a:round/>
            <a:headEnd len="med" w="med" type="none"/>
            <a:tailEnd len="med" w="med" type="none"/>
          </a:ln>
        </p:spPr>
        <p:txBody>
          <a:bodyPr anchorCtr="0" anchor="ctr" bIns="91425" lIns="91425" rIns="91425" wrap="square" tIns="91425">
            <a:noAutofit/>
          </a:bodyPr>
          <a:lstStyle/>
          <a:p>
            <a:pPr lvl="0" algn="ctr">
              <a:spcBef>
                <a:spcPts val="0"/>
              </a:spcBef>
              <a:buNone/>
            </a:pPr>
            <a:r>
              <a:rPr lang="en">
                <a:solidFill>
                  <a:srgbClr val="FFFFFF"/>
                </a:solidFill>
              </a:rPr>
              <a:t>Help of a programming language</a:t>
            </a:r>
          </a:p>
        </p:txBody>
      </p:sp>
      <p:sp>
        <p:nvSpPr>
          <p:cNvPr id="139" name="Shape 139"/>
          <p:cNvSpPr/>
          <p:nvPr/>
        </p:nvSpPr>
        <p:spPr>
          <a:xfrm>
            <a:off x="1581775" y="2349925"/>
            <a:ext cx="1268400" cy="1095300"/>
          </a:xfrm>
          <a:prstGeom prst="rect">
            <a:avLst/>
          </a:prstGeom>
          <a:solidFill>
            <a:schemeClr val="accent3"/>
          </a:solidFill>
          <a:ln cap="flat" cmpd="sng" w="28575">
            <a:solidFill>
              <a:srgbClr val="000000"/>
            </a:solidFill>
            <a:prstDash val="solid"/>
            <a:round/>
            <a:headEnd len="med" w="med" type="none"/>
            <a:tailEnd len="med" w="med" type="none"/>
          </a:ln>
        </p:spPr>
        <p:txBody>
          <a:bodyPr anchorCtr="0" anchor="ctr" bIns="91425" lIns="91425" rIns="91425" wrap="square" tIns="91425">
            <a:noAutofit/>
          </a:bodyPr>
          <a:lstStyle/>
          <a:p>
            <a:pPr lvl="0" rtl="0" algn="ctr">
              <a:spcBef>
                <a:spcPts val="0"/>
              </a:spcBef>
              <a:buNone/>
            </a:pPr>
            <a:r>
              <a:rPr lang="en">
                <a:solidFill>
                  <a:srgbClr val="FFFFFF"/>
                </a:solidFill>
              </a:rPr>
              <a:t>Go to given URL</a:t>
            </a:r>
          </a:p>
        </p:txBody>
      </p:sp>
      <p:sp>
        <p:nvSpPr>
          <p:cNvPr id="140" name="Shape 140"/>
          <p:cNvSpPr/>
          <p:nvPr/>
        </p:nvSpPr>
        <p:spPr>
          <a:xfrm>
            <a:off x="3073425" y="2349925"/>
            <a:ext cx="1268400" cy="1095300"/>
          </a:xfrm>
          <a:prstGeom prst="rect">
            <a:avLst/>
          </a:prstGeom>
          <a:solidFill>
            <a:schemeClr val="accent3"/>
          </a:solidFill>
          <a:ln cap="flat" cmpd="sng" w="28575">
            <a:solidFill>
              <a:srgbClr val="000000"/>
            </a:solidFill>
            <a:prstDash val="solid"/>
            <a:round/>
            <a:headEnd len="med" w="med" type="none"/>
            <a:tailEnd len="med" w="med" type="none"/>
          </a:ln>
        </p:spPr>
        <p:txBody>
          <a:bodyPr anchorCtr="0" anchor="ctr" bIns="91425" lIns="91425" rIns="91425" wrap="square" tIns="91425">
            <a:noAutofit/>
          </a:bodyPr>
          <a:lstStyle/>
          <a:p>
            <a:pPr lvl="0" rtl="0" algn="ctr">
              <a:spcBef>
                <a:spcPts val="0"/>
              </a:spcBef>
              <a:buNone/>
            </a:pPr>
            <a:r>
              <a:rPr lang="en">
                <a:solidFill>
                  <a:srgbClr val="FFFFFF"/>
                </a:solidFill>
              </a:rPr>
              <a:t>Access DOM elements</a:t>
            </a:r>
          </a:p>
        </p:txBody>
      </p:sp>
      <p:sp>
        <p:nvSpPr>
          <p:cNvPr id="141" name="Shape 141"/>
          <p:cNvSpPr/>
          <p:nvPr/>
        </p:nvSpPr>
        <p:spPr>
          <a:xfrm>
            <a:off x="4584563" y="2349925"/>
            <a:ext cx="1268400" cy="1095300"/>
          </a:xfrm>
          <a:prstGeom prst="rect">
            <a:avLst/>
          </a:prstGeom>
          <a:solidFill>
            <a:schemeClr val="accent3"/>
          </a:solidFill>
          <a:ln cap="flat" cmpd="sng" w="28575">
            <a:solidFill>
              <a:srgbClr val="000000"/>
            </a:solidFill>
            <a:prstDash val="solid"/>
            <a:round/>
            <a:headEnd len="med" w="med" type="none"/>
            <a:tailEnd len="med" w="med" type="none"/>
          </a:ln>
        </p:spPr>
        <p:txBody>
          <a:bodyPr anchorCtr="0" anchor="ctr" bIns="91425" lIns="91425" rIns="91425" wrap="square" tIns="91425">
            <a:noAutofit/>
          </a:bodyPr>
          <a:lstStyle/>
          <a:p>
            <a:pPr lvl="0" rtl="0" algn="ctr">
              <a:spcBef>
                <a:spcPts val="0"/>
              </a:spcBef>
              <a:buNone/>
            </a:pPr>
            <a:r>
              <a:rPr lang="en">
                <a:solidFill>
                  <a:srgbClr val="FFFFFF"/>
                </a:solidFill>
              </a:rPr>
              <a:t>Parse</a:t>
            </a:r>
          </a:p>
        </p:txBody>
      </p:sp>
      <p:sp>
        <p:nvSpPr>
          <p:cNvPr id="142" name="Shape 142"/>
          <p:cNvSpPr/>
          <p:nvPr/>
        </p:nvSpPr>
        <p:spPr>
          <a:xfrm>
            <a:off x="6129575" y="2349925"/>
            <a:ext cx="1268400" cy="1095300"/>
          </a:xfrm>
          <a:prstGeom prst="rect">
            <a:avLst/>
          </a:prstGeom>
          <a:solidFill>
            <a:schemeClr val="accent3"/>
          </a:solidFill>
          <a:ln cap="flat" cmpd="sng" w="28575">
            <a:solidFill>
              <a:srgbClr val="000000"/>
            </a:solidFill>
            <a:prstDash val="solid"/>
            <a:round/>
            <a:headEnd len="med" w="med" type="none"/>
            <a:tailEnd len="med" w="med" type="none"/>
          </a:ln>
        </p:spPr>
        <p:txBody>
          <a:bodyPr anchorCtr="0" anchor="ctr" bIns="91425" lIns="91425" rIns="91425" wrap="square" tIns="91425">
            <a:noAutofit/>
          </a:bodyPr>
          <a:lstStyle/>
          <a:p>
            <a:pPr lvl="0" rtl="0" algn="ctr">
              <a:spcBef>
                <a:spcPts val="0"/>
              </a:spcBef>
              <a:buNone/>
            </a:pPr>
            <a:r>
              <a:rPr lang="en">
                <a:solidFill>
                  <a:srgbClr val="F3F3F3"/>
                </a:solidFill>
              </a:rPr>
              <a:t>Filter</a:t>
            </a:r>
          </a:p>
        </p:txBody>
      </p:sp>
      <p:sp>
        <p:nvSpPr>
          <p:cNvPr id="143" name="Shape 143"/>
          <p:cNvSpPr/>
          <p:nvPr/>
        </p:nvSpPr>
        <p:spPr>
          <a:xfrm>
            <a:off x="7674575" y="2349925"/>
            <a:ext cx="1268400" cy="1095300"/>
          </a:xfrm>
          <a:prstGeom prst="rect">
            <a:avLst/>
          </a:prstGeom>
          <a:solidFill>
            <a:schemeClr val="accent3"/>
          </a:solidFill>
          <a:ln cap="flat" cmpd="sng" w="28575">
            <a:solidFill>
              <a:srgbClr val="434343"/>
            </a:solidFill>
            <a:prstDash val="solid"/>
            <a:round/>
            <a:headEnd len="med" w="med" type="none"/>
            <a:tailEnd len="med" w="med" type="none"/>
          </a:ln>
        </p:spPr>
        <p:txBody>
          <a:bodyPr anchorCtr="0" anchor="ctr" bIns="91425" lIns="91425" rIns="91425" wrap="square" tIns="91425">
            <a:noAutofit/>
          </a:bodyPr>
          <a:lstStyle/>
          <a:p>
            <a:pPr lvl="0" rtl="0" algn="ctr">
              <a:spcBef>
                <a:spcPts val="0"/>
              </a:spcBef>
              <a:buNone/>
            </a:pPr>
            <a:r>
              <a:rPr lang="en">
                <a:solidFill>
                  <a:srgbClr val="F3F3F3"/>
                </a:solidFill>
              </a:rPr>
              <a:t>Save for later</a:t>
            </a:r>
          </a:p>
        </p:txBody>
      </p:sp>
      <p:sp>
        <p:nvSpPr>
          <p:cNvPr id="144" name="Shape 144"/>
          <p:cNvSpPr/>
          <p:nvPr/>
        </p:nvSpPr>
        <p:spPr>
          <a:xfrm>
            <a:off x="1358525" y="2776225"/>
            <a:ext cx="277500" cy="242700"/>
          </a:xfrm>
          <a:prstGeom prst="rightArrow">
            <a:avLst>
              <a:gd fmla="val 50000" name="adj1"/>
              <a:gd fmla="val 50000" name="adj2"/>
            </a:avLst>
          </a:prstGeom>
          <a:solidFill>
            <a:schemeClr val="accent3"/>
          </a:solidFill>
          <a:ln cap="flat" cmpd="sng" w="28575">
            <a:solidFill>
              <a:srgbClr val="000000"/>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145" name="Shape 145"/>
          <p:cNvSpPr/>
          <p:nvPr/>
        </p:nvSpPr>
        <p:spPr>
          <a:xfrm>
            <a:off x="2850175" y="2776225"/>
            <a:ext cx="277500" cy="242700"/>
          </a:xfrm>
          <a:prstGeom prst="rightArrow">
            <a:avLst>
              <a:gd fmla="val 50000" name="adj1"/>
              <a:gd fmla="val 50000" name="adj2"/>
            </a:avLst>
          </a:prstGeom>
          <a:solidFill>
            <a:schemeClr val="accent3"/>
          </a:solidFill>
          <a:ln cap="flat" cmpd="sng" w="28575">
            <a:solidFill>
              <a:srgbClr val="000000"/>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146" name="Shape 146"/>
          <p:cNvSpPr/>
          <p:nvPr/>
        </p:nvSpPr>
        <p:spPr>
          <a:xfrm>
            <a:off x="4341825" y="2776225"/>
            <a:ext cx="270600" cy="242700"/>
          </a:xfrm>
          <a:prstGeom prst="rightArrow">
            <a:avLst>
              <a:gd fmla="val 50000" name="adj1"/>
              <a:gd fmla="val 50000" name="adj2"/>
            </a:avLst>
          </a:prstGeom>
          <a:solidFill>
            <a:schemeClr val="accent3"/>
          </a:solidFill>
          <a:ln cap="flat" cmpd="sng" w="28575">
            <a:solidFill>
              <a:srgbClr val="000000"/>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147" name="Shape 147"/>
          <p:cNvSpPr/>
          <p:nvPr/>
        </p:nvSpPr>
        <p:spPr>
          <a:xfrm>
            <a:off x="5852979" y="2776225"/>
            <a:ext cx="330900" cy="242700"/>
          </a:xfrm>
          <a:prstGeom prst="rightArrow">
            <a:avLst>
              <a:gd fmla="val 50000" name="adj1"/>
              <a:gd fmla="val 50000" name="adj2"/>
            </a:avLst>
          </a:prstGeom>
          <a:solidFill>
            <a:schemeClr val="accent3"/>
          </a:solidFill>
          <a:ln cap="flat" cmpd="sng" w="28575">
            <a:solidFill>
              <a:srgbClr val="000000"/>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148" name="Shape 148"/>
          <p:cNvSpPr/>
          <p:nvPr/>
        </p:nvSpPr>
        <p:spPr>
          <a:xfrm>
            <a:off x="7401475" y="2776225"/>
            <a:ext cx="330900" cy="242700"/>
          </a:xfrm>
          <a:prstGeom prst="rightArrow">
            <a:avLst>
              <a:gd fmla="val 50000" name="adj1"/>
              <a:gd fmla="val 50000" name="adj2"/>
            </a:avLst>
          </a:prstGeom>
          <a:solidFill>
            <a:schemeClr val="accent3"/>
          </a:solidFill>
          <a:ln cap="flat" cmpd="sng" w="28575">
            <a:solidFill>
              <a:srgbClr val="000000"/>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2" name="Shape 152"/>
        <p:cNvGrpSpPr/>
        <p:nvPr/>
      </p:nvGrpSpPr>
      <p:grpSpPr>
        <a:xfrm>
          <a:off x="0" y="0"/>
          <a:ext cx="0" cy="0"/>
          <a:chOff x="0" y="0"/>
          <a:chExt cx="0" cy="0"/>
        </a:xfrm>
      </p:grpSpPr>
      <p:sp>
        <p:nvSpPr>
          <p:cNvPr id="153" name="Shape 153"/>
          <p:cNvSpPr txBox="1"/>
          <p:nvPr>
            <p:ph type="title"/>
          </p:nvPr>
        </p:nvSpPr>
        <p:spPr>
          <a:xfrm>
            <a:off x="311700" y="267775"/>
            <a:ext cx="8520600" cy="915000"/>
          </a:xfrm>
          <a:prstGeom prst="rect">
            <a:avLst/>
          </a:prstGeom>
        </p:spPr>
        <p:txBody>
          <a:bodyPr anchorCtr="0" anchor="t" bIns="91425" lIns="91425" rIns="91425" wrap="square" tIns="91425">
            <a:noAutofit/>
          </a:bodyPr>
          <a:lstStyle/>
          <a:p>
            <a:pPr lvl="0" rtl="0">
              <a:spcBef>
                <a:spcPts val="0"/>
              </a:spcBef>
              <a:buNone/>
            </a:pPr>
            <a:r>
              <a:rPr lang="en"/>
              <a:t>Automatic</a:t>
            </a:r>
          </a:p>
          <a:p>
            <a:pPr indent="-381000" lvl="0" marL="914400" rtl="0">
              <a:spcBef>
                <a:spcPts val="0"/>
              </a:spcBef>
              <a:buSzPct val="100000"/>
              <a:buAutoNum type="arabicPeriod"/>
            </a:pPr>
            <a:r>
              <a:rPr lang="en" sz="2400"/>
              <a:t>Web Scraping </a:t>
            </a:r>
          </a:p>
          <a:p>
            <a:pPr lvl="0" rtl="0">
              <a:spcBef>
                <a:spcPts val="0"/>
              </a:spcBef>
              <a:buNone/>
            </a:pPr>
            <a:r>
              <a:t/>
            </a:r>
            <a:endParaRPr/>
          </a:p>
        </p:txBody>
      </p:sp>
      <p:pic>
        <p:nvPicPr>
          <p:cNvPr id="154" name="Shape 154"/>
          <p:cNvPicPr preferRelativeResize="0"/>
          <p:nvPr/>
        </p:nvPicPr>
        <p:blipFill rotWithShape="1">
          <a:blip r:embed="rId3">
            <a:alphaModFix/>
          </a:blip>
          <a:srcRect b="0" l="3203" r="0" t="5383"/>
          <a:stretch/>
        </p:blipFill>
        <p:spPr>
          <a:xfrm>
            <a:off x="1178425" y="1231300"/>
            <a:ext cx="6668275" cy="3666400"/>
          </a:xfrm>
          <a:prstGeom prst="rect">
            <a:avLst/>
          </a:prstGeom>
          <a:noFill/>
          <a:ln>
            <a:noFill/>
          </a:ln>
        </p:spPr>
      </p:pic>
      <p:sp>
        <p:nvSpPr>
          <p:cNvPr id="155" name="Shape 155"/>
          <p:cNvSpPr/>
          <p:nvPr/>
        </p:nvSpPr>
        <p:spPr>
          <a:xfrm>
            <a:off x="1393700" y="1231301"/>
            <a:ext cx="1899000" cy="134400"/>
          </a:xfrm>
          <a:prstGeom prst="rect">
            <a:avLst/>
          </a:prstGeom>
          <a:noFill/>
          <a:ln cap="flat" cmpd="sng" w="38100">
            <a:solidFill>
              <a:schemeClr val="accent3"/>
            </a:solidFill>
            <a:prstDash val="solid"/>
            <a:round/>
            <a:headEnd len="med" w="med" type="none"/>
            <a:tailEnd len="med" w="med" type="none"/>
          </a:ln>
        </p:spPr>
        <p:txBody>
          <a:bodyPr anchorCtr="0" anchor="ctr" bIns="91425" lIns="91425" rIns="91425" wrap="square" tIns="91425">
            <a:noAutofit/>
          </a:bodyPr>
          <a:lstStyle/>
          <a:p>
            <a:pPr lvl="0" rtl="0" algn="ctr">
              <a:spcBef>
                <a:spcPts val="0"/>
              </a:spcBef>
              <a:buNone/>
            </a:pPr>
            <a:r>
              <a:t/>
            </a:r>
            <a:endParaRPr sz="1200"/>
          </a:p>
        </p:txBody>
      </p:sp>
      <p:sp>
        <p:nvSpPr>
          <p:cNvPr id="156" name="Shape 156"/>
          <p:cNvSpPr/>
          <p:nvPr/>
        </p:nvSpPr>
        <p:spPr>
          <a:xfrm>
            <a:off x="2641350" y="1939444"/>
            <a:ext cx="1635600" cy="521400"/>
          </a:xfrm>
          <a:prstGeom prst="rect">
            <a:avLst/>
          </a:prstGeom>
          <a:noFill/>
          <a:ln cap="flat" cmpd="sng" w="38100">
            <a:solidFill>
              <a:schemeClr val="accent3"/>
            </a:solidFill>
            <a:prstDash val="solid"/>
            <a:round/>
            <a:headEnd len="med" w="med" type="none"/>
            <a:tailEnd len="med" w="med" type="none"/>
          </a:ln>
        </p:spPr>
        <p:txBody>
          <a:bodyPr anchorCtr="0" anchor="ctr" bIns="91425" lIns="91425" rIns="91425" wrap="square" tIns="91425">
            <a:noAutofit/>
          </a:bodyPr>
          <a:lstStyle/>
          <a:p>
            <a:pPr lvl="0" rtl="0" algn="ctr">
              <a:spcBef>
                <a:spcPts val="0"/>
              </a:spcBef>
              <a:buNone/>
            </a:pPr>
            <a:r>
              <a:t/>
            </a:r>
            <a:endParaRPr sz="1200"/>
          </a:p>
        </p:txBody>
      </p:sp>
      <p:sp>
        <p:nvSpPr>
          <p:cNvPr id="157" name="Shape 157"/>
          <p:cNvSpPr/>
          <p:nvPr/>
        </p:nvSpPr>
        <p:spPr>
          <a:xfrm>
            <a:off x="1178425" y="3415825"/>
            <a:ext cx="5372100" cy="172200"/>
          </a:xfrm>
          <a:prstGeom prst="rect">
            <a:avLst/>
          </a:prstGeom>
          <a:noFill/>
          <a:ln cap="flat" cmpd="sng" w="38100">
            <a:solidFill>
              <a:schemeClr val="accent3"/>
            </a:solidFill>
            <a:prstDash val="solid"/>
            <a:round/>
            <a:headEnd len="med" w="med" type="none"/>
            <a:tailEnd len="med" w="med" type="none"/>
          </a:ln>
        </p:spPr>
        <p:txBody>
          <a:bodyPr anchorCtr="0" anchor="ctr" bIns="91425" lIns="91425" rIns="91425" wrap="square" tIns="91425">
            <a:noAutofit/>
          </a:bodyPr>
          <a:lstStyle/>
          <a:p>
            <a:pPr lvl="0" rtl="0" algn="ctr">
              <a:spcBef>
                <a:spcPts val="0"/>
              </a:spcBef>
              <a:buNone/>
            </a:pPr>
            <a:r>
              <a:t/>
            </a:r>
            <a:endParaRPr sz="12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1" name="Shape 161"/>
        <p:cNvGrpSpPr/>
        <p:nvPr/>
      </p:nvGrpSpPr>
      <p:grpSpPr>
        <a:xfrm>
          <a:off x="0" y="0"/>
          <a:ext cx="0" cy="0"/>
          <a:chOff x="0" y="0"/>
          <a:chExt cx="0" cy="0"/>
        </a:xfrm>
      </p:grpSpPr>
      <p:sp>
        <p:nvSpPr>
          <p:cNvPr id="162" name="Shape 162"/>
          <p:cNvSpPr txBox="1"/>
          <p:nvPr>
            <p:ph idx="1" type="body"/>
          </p:nvPr>
        </p:nvSpPr>
        <p:spPr>
          <a:xfrm>
            <a:off x="1838250" y="1229500"/>
            <a:ext cx="5467500" cy="484200"/>
          </a:xfrm>
          <a:prstGeom prst="rect">
            <a:avLst/>
          </a:prstGeom>
        </p:spPr>
        <p:txBody>
          <a:bodyPr anchorCtr="0" anchor="t" bIns="91425" lIns="91425" rIns="91425" wrap="square" tIns="91425">
            <a:noAutofit/>
          </a:bodyPr>
          <a:lstStyle/>
          <a:p>
            <a:pPr lvl="0" rtl="0" algn="ctr">
              <a:spcBef>
                <a:spcPts val="0"/>
              </a:spcBef>
              <a:spcAft>
                <a:spcPts val="0"/>
              </a:spcAft>
              <a:buNone/>
            </a:pPr>
            <a:r>
              <a:rPr lang="en">
                <a:solidFill>
                  <a:srgbClr val="000000"/>
                </a:solidFill>
                <a:latin typeface="Arial Black"/>
                <a:ea typeface="Arial Black"/>
                <a:cs typeface="Arial Black"/>
                <a:sym typeface="Arial Black"/>
              </a:rPr>
              <a:t>Bring some relations between data!!</a:t>
            </a:r>
          </a:p>
        </p:txBody>
      </p:sp>
      <p:sp>
        <p:nvSpPr>
          <p:cNvPr id="163" name="Shape 163"/>
          <p:cNvSpPr txBox="1"/>
          <p:nvPr>
            <p:ph type="title"/>
          </p:nvPr>
        </p:nvSpPr>
        <p:spPr>
          <a:xfrm>
            <a:off x="367400" y="219225"/>
            <a:ext cx="8520600" cy="915000"/>
          </a:xfrm>
          <a:prstGeom prst="rect">
            <a:avLst/>
          </a:prstGeom>
        </p:spPr>
        <p:txBody>
          <a:bodyPr anchorCtr="0" anchor="t" bIns="91425" lIns="91425" rIns="91425" wrap="square" tIns="91425">
            <a:noAutofit/>
          </a:bodyPr>
          <a:lstStyle/>
          <a:p>
            <a:pPr lvl="0" rtl="0">
              <a:spcBef>
                <a:spcPts val="0"/>
              </a:spcBef>
              <a:buNone/>
            </a:pPr>
            <a:r>
              <a:rPr lang="en"/>
              <a:t>Automatic</a:t>
            </a:r>
          </a:p>
          <a:p>
            <a:pPr indent="-381000" lvl="0" marL="914400" rtl="0">
              <a:spcBef>
                <a:spcPts val="0"/>
              </a:spcBef>
              <a:buSzPct val="100000"/>
              <a:buAutoNum type="arabicPeriod" startAt="2"/>
            </a:pPr>
            <a:r>
              <a:rPr lang="en" sz="2400"/>
              <a:t>Semantic approaches</a:t>
            </a:r>
          </a:p>
          <a:p>
            <a:pPr lvl="0" rtl="0">
              <a:spcBef>
                <a:spcPts val="0"/>
              </a:spcBef>
              <a:buNone/>
            </a:pPr>
            <a:r>
              <a:t/>
            </a:r>
            <a:endParaRPr/>
          </a:p>
        </p:txBody>
      </p:sp>
      <p:pic>
        <p:nvPicPr>
          <p:cNvPr id="164" name="Shape 164"/>
          <p:cNvPicPr preferRelativeResize="0"/>
          <p:nvPr/>
        </p:nvPicPr>
        <p:blipFill>
          <a:blip r:embed="rId3">
            <a:alphaModFix/>
          </a:blip>
          <a:stretch>
            <a:fillRect/>
          </a:stretch>
        </p:blipFill>
        <p:spPr>
          <a:xfrm>
            <a:off x="1984825" y="1713706"/>
            <a:ext cx="5174351" cy="340915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8" name="Shape 168"/>
        <p:cNvGrpSpPr/>
        <p:nvPr/>
      </p:nvGrpSpPr>
      <p:grpSpPr>
        <a:xfrm>
          <a:off x="0" y="0"/>
          <a:ext cx="0" cy="0"/>
          <a:chOff x="0" y="0"/>
          <a:chExt cx="0" cy="0"/>
        </a:xfrm>
      </p:grpSpPr>
      <p:sp>
        <p:nvSpPr>
          <p:cNvPr id="169" name="Shape 169"/>
          <p:cNvSpPr txBox="1"/>
          <p:nvPr>
            <p:ph idx="1" type="body"/>
          </p:nvPr>
        </p:nvSpPr>
        <p:spPr>
          <a:xfrm>
            <a:off x="311700" y="1434325"/>
            <a:ext cx="8707200" cy="2018100"/>
          </a:xfrm>
          <a:prstGeom prst="rect">
            <a:avLst/>
          </a:prstGeom>
        </p:spPr>
        <p:txBody>
          <a:bodyPr anchorCtr="0" anchor="t" bIns="91425" lIns="91425" rIns="91425" wrap="square" tIns="91425">
            <a:noAutofit/>
          </a:bodyPr>
          <a:lstStyle/>
          <a:p>
            <a:pPr lvl="0" rtl="0" algn="just">
              <a:spcBef>
                <a:spcPts val="0"/>
              </a:spcBef>
              <a:spcAft>
                <a:spcPts val="0"/>
              </a:spcAft>
              <a:buNone/>
            </a:pPr>
            <a:r>
              <a:rPr lang="en" sz="1400">
                <a:solidFill>
                  <a:srgbClr val="000088"/>
                </a:solidFill>
                <a:latin typeface="Consolas"/>
                <a:ea typeface="Consolas"/>
                <a:cs typeface="Consolas"/>
                <a:sym typeface="Consolas"/>
              </a:rPr>
              <a:t>for</a:t>
            </a:r>
            <a:r>
              <a:rPr lang="en" sz="1400">
                <a:solidFill>
                  <a:srgbClr val="000000"/>
                </a:solidFill>
                <a:latin typeface="Consolas"/>
                <a:ea typeface="Consolas"/>
                <a:cs typeface="Consolas"/>
                <a:sym typeface="Consolas"/>
              </a:rPr>
              <a:t> each document </a:t>
            </a:r>
            <a:r>
              <a:rPr lang="en" sz="1400">
                <a:solidFill>
                  <a:srgbClr val="008800"/>
                </a:solidFill>
                <a:latin typeface="Consolas"/>
                <a:ea typeface="Consolas"/>
                <a:cs typeface="Consolas"/>
                <a:sym typeface="Consolas"/>
              </a:rPr>
              <a:t>"d"</a:t>
            </a:r>
            <a:r>
              <a:rPr lang="en" sz="1400">
                <a:solidFill>
                  <a:srgbClr val="000000"/>
                </a:solidFill>
                <a:latin typeface="Consolas"/>
                <a:ea typeface="Consolas"/>
                <a:cs typeface="Consolas"/>
                <a:sym typeface="Consolas"/>
              </a:rPr>
              <a:t> </a:t>
            </a:r>
            <a:r>
              <a:rPr lang="en" sz="1400">
                <a:solidFill>
                  <a:srgbClr val="000088"/>
                </a:solidFill>
                <a:latin typeface="Consolas"/>
                <a:ea typeface="Consolas"/>
                <a:cs typeface="Consolas"/>
                <a:sym typeface="Consolas"/>
              </a:rPr>
              <a:t>and</a:t>
            </a:r>
            <a:r>
              <a:rPr lang="en" sz="1400">
                <a:solidFill>
                  <a:srgbClr val="000000"/>
                </a:solidFill>
                <a:latin typeface="Consolas"/>
                <a:ea typeface="Consolas"/>
                <a:cs typeface="Consolas"/>
                <a:sym typeface="Consolas"/>
              </a:rPr>
              <a:t> university </a:t>
            </a:r>
            <a:r>
              <a:rPr lang="en" sz="1400">
                <a:solidFill>
                  <a:srgbClr val="008800"/>
                </a:solidFill>
                <a:latin typeface="Consolas"/>
                <a:ea typeface="Consolas"/>
                <a:cs typeface="Consolas"/>
                <a:sym typeface="Consolas"/>
              </a:rPr>
              <a:t>"u":</a:t>
            </a:r>
          </a:p>
          <a:p>
            <a:pPr lvl="0" rtl="0" algn="just">
              <a:spcBef>
                <a:spcPts val="0"/>
              </a:spcBef>
              <a:spcAft>
                <a:spcPts val="0"/>
              </a:spcAft>
              <a:buNone/>
            </a:pPr>
            <a:r>
              <a:rPr lang="en" sz="1400">
                <a:solidFill>
                  <a:srgbClr val="000000"/>
                </a:solidFill>
                <a:latin typeface="Consolas"/>
                <a:ea typeface="Consolas"/>
                <a:cs typeface="Consolas"/>
                <a:sym typeface="Consolas"/>
              </a:rPr>
              <a:t>	</a:t>
            </a:r>
            <a:r>
              <a:rPr lang="en" sz="1400">
                <a:solidFill>
                  <a:srgbClr val="880000"/>
                </a:solidFill>
                <a:latin typeface="Consolas"/>
                <a:ea typeface="Consolas"/>
                <a:cs typeface="Consolas"/>
                <a:sym typeface="Consolas"/>
              </a:rPr>
              <a:t># def store(knowledge, array) function storing knowledge into array</a:t>
            </a:r>
          </a:p>
          <a:p>
            <a:pPr lvl="0" rtl="0" algn="just">
              <a:spcBef>
                <a:spcPts val="0"/>
              </a:spcBef>
              <a:spcAft>
                <a:spcPts val="0"/>
              </a:spcAft>
              <a:buNone/>
            </a:pPr>
            <a:r>
              <a:rPr lang="en" sz="1400">
                <a:solidFill>
                  <a:srgbClr val="000000"/>
                </a:solidFill>
                <a:latin typeface="Consolas"/>
                <a:ea typeface="Consolas"/>
                <a:cs typeface="Consolas"/>
                <a:sym typeface="Consolas"/>
              </a:rPr>
              <a:t>    storeIf</a:t>
            </a:r>
            <a:r>
              <a:rPr lang="en" sz="1400">
                <a:solidFill>
                  <a:srgbClr val="666600"/>
                </a:solidFill>
                <a:latin typeface="Consolas"/>
                <a:ea typeface="Consolas"/>
                <a:cs typeface="Consolas"/>
                <a:sym typeface="Consolas"/>
              </a:rPr>
              <a:t>(</a:t>
            </a:r>
            <a:r>
              <a:rPr b="1" lang="en" sz="1400">
                <a:solidFill>
                  <a:srgbClr val="000000"/>
                </a:solidFill>
                <a:latin typeface="Consolas"/>
                <a:ea typeface="Consolas"/>
                <a:cs typeface="Consolas"/>
                <a:sym typeface="Consolas"/>
              </a:rPr>
              <a:t>hasType</a:t>
            </a:r>
            <a:r>
              <a:rPr lang="en" sz="1400">
                <a:solidFill>
                  <a:srgbClr val="666600"/>
                </a:solidFill>
                <a:latin typeface="Consolas"/>
                <a:ea typeface="Consolas"/>
                <a:cs typeface="Consolas"/>
                <a:sym typeface="Consolas"/>
              </a:rPr>
              <a:t>(</a:t>
            </a:r>
            <a:r>
              <a:rPr lang="en" sz="1400">
                <a:solidFill>
                  <a:srgbClr val="000000"/>
                </a:solidFill>
                <a:latin typeface="Consolas"/>
                <a:ea typeface="Consolas"/>
                <a:cs typeface="Consolas"/>
                <a:sym typeface="Consolas"/>
              </a:rPr>
              <a:t>d</a:t>
            </a:r>
            <a:r>
              <a:rPr lang="en" sz="1400">
                <a:solidFill>
                  <a:srgbClr val="666600"/>
                </a:solidFill>
                <a:latin typeface="Consolas"/>
                <a:ea typeface="Consolas"/>
                <a:cs typeface="Consolas"/>
                <a:sym typeface="Consolas"/>
              </a:rPr>
              <a:t>,</a:t>
            </a:r>
            <a:r>
              <a:rPr lang="en" sz="1400">
                <a:solidFill>
                  <a:srgbClr val="000000"/>
                </a:solidFill>
                <a:latin typeface="Consolas"/>
                <a:ea typeface="Consolas"/>
                <a:cs typeface="Consolas"/>
                <a:sym typeface="Consolas"/>
              </a:rPr>
              <a:t> article</a:t>
            </a:r>
            <a:r>
              <a:rPr lang="en" sz="1400">
                <a:solidFill>
                  <a:srgbClr val="666600"/>
                </a:solidFill>
                <a:latin typeface="Consolas"/>
                <a:ea typeface="Consolas"/>
                <a:cs typeface="Consolas"/>
                <a:sym typeface="Consolas"/>
              </a:rPr>
              <a:t>)</a:t>
            </a:r>
            <a:r>
              <a:rPr lang="en" sz="1400">
                <a:solidFill>
                  <a:srgbClr val="000000"/>
                </a:solidFill>
                <a:latin typeface="Consolas"/>
                <a:ea typeface="Consolas"/>
                <a:cs typeface="Consolas"/>
                <a:sym typeface="Consolas"/>
              </a:rPr>
              <a:t> </a:t>
            </a:r>
            <a:r>
              <a:rPr lang="en" sz="1400">
                <a:solidFill>
                  <a:srgbClr val="666600"/>
                </a:solidFill>
                <a:latin typeface="Consolas"/>
                <a:ea typeface="Consolas"/>
                <a:cs typeface="Consolas"/>
                <a:sym typeface="Consolas"/>
              </a:rPr>
              <a:t>^ </a:t>
            </a:r>
            <a:r>
              <a:rPr b="1" lang="en" sz="1400">
                <a:solidFill>
                  <a:srgbClr val="000000"/>
                </a:solidFill>
                <a:latin typeface="Consolas"/>
                <a:ea typeface="Consolas"/>
                <a:cs typeface="Consolas"/>
                <a:sym typeface="Consolas"/>
              </a:rPr>
              <a:t>hasUniversity</a:t>
            </a:r>
            <a:r>
              <a:rPr lang="en" sz="1400">
                <a:solidFill>
                  <a:srgbClr val="666600"/>
                </a:solidFill>
                <a:latin typeface="Consolas"/>
                <a:ea typeface="Consolas"/>
                <a:cs typeface="Consolas"/>
                <a:sym typeface="Consolas"/>
              </a:rPr>
              <a:t>(</a:t>
            </a:r>
            <a:r>
              <a:rPr lang="en" sz="1400">
                <a:solidFill>
                  <a:srgbClr val="000000"/>
                </a:solidFill>
                <a:latin typeface="Consolas"/>
                <a:ea typeface="Consolas"/>
                <a:cs typeface="Consolas"/>
                <a:sym typeface="Consolas"/>
              </a:rPr>
              <a:t>d</a:t>
            </a:r>
            <a:r>
              <a:rPr lang="en" sz="1400">
                <a:solidFill>
                  <a:srgbClr val="666600"/>
                </a:solidFill>
                <a:latin typeface="Consolas"/>
                <a:ea typeface="Consolas"/>
                <a:cs typeface="Consolas"/>
                <a:sym typeface="Consolas"/>
              </a:rPr>
              <a:t>,</a:t>
            </a:r>
            <a:r>
              <a:rPr lang="en" sz="1400">
                <a:solidFill>
                  <a:srgbClr val="000000"/>
                </a:solidFill>
                <a:latin typeface="Consolas"/>
                <a:ea typeface="Consolas"/>
                <a:cs typeface="Consolas"/>
                <a:sym typeface="Consolas"/>
              </a:rPr>
              <a:t> u</a:t>
            </a:r>
            <a:r>
              <a:rPr lang="en" sz="1400">
                <a:solidFill>
                  <a:srgbClr val="666600"/>
                </a:solidFill>
                <a:latin typeface="Consolas"/>
                <a:ea typeface="Consolas"/>
                <a:cs typeface="Consolas"/>
                <a:sym typeface="Consolas"/>
              </a:rPr>
              <a:t>)</a:t>
            </a:r>
            <a:r>
              <a:rPr lang="en" sz="1400">
                <a:solidFill>
                  <a:srgbClr val="000000"/>
                </a:solidFill>
                <a:latin typeface="Consolas"/>
                <a:ea typeface="Consolas"/>
                <a:cs typeface="Consolas"/>
                <a:sym typeface="Consolas"/>
              </a:rPr>
              <a:t> </a:t>
            </a:r>
            <a:r>
              <a:rPr lang="en" sz="1400">
                <a:solidFill>
                  <a:srgbClr val="666600"/>
                </a:solidFill>
                <a:latin typeface="Consolas"/>
                <a:ea typeface="Consolas"/>
                <a:cs typeface="Consolas"/>
                <a:sym typeface="Consolas"/>
              </a:rPr>
              <a:t>^</a:t>
            </a:r>
            <a:r>
              <a:rPr lang="en" sz="1400">
                <a:solidFill>
                  <a:srgbClr val="000000"/>
                </a:solidFill>
                <a:latin typeface="Consolas"/>
                <a:ea typeface="Consolas"/>
                <a:cs typeface="Consolas"/>
                <a:sym typeface="Consolas"/>
              </a:rPr>
              <a:t> </a:t>
            </a:r>
            <a:r>
              <a:rPr b="1" lang="en" sz="1400">
                <a:solidFill>
                  <a:srgbClr val="000000"/>
                </a:solidFill>
                <a:latin typeface="Consolas"/>
                <a:ea typeface="Consolas"/>
                <a:cs typeface="Consolas"/>
                <a:sym typeface="Consolas"/>
              </a:rPr>
              <a:t>hasUniversityCountry</a:t>
            </a:r>
            <a:r>
              <a:rPr lang="en" sz="1400">
                <a:solidFill>
                  <a:srgbClr val="666600"/>
                </a:solidFill>
                <a:latin typeface="Consolas"/>
                <a:ea typeface="Consolas"/>
                <a:cs typeface="Consolas"/>
                <a:sym typeface="Consolas"/>
              </a:rPr>
              <a:t>(</a:t>
            </a:r>
            <a:r>
              <a:rPr lang="en" sz="1400">
                <a:solidFill>
                  <a:srgbClr val="000000"/>
                </a:solidFill>
                <a:latin typeface="Consolas"/>
                <a:ea typeface="Consolas"/>
                <a:cs typeface="Consolas"/>
                <a:sym typeface="Consolas"/>
              </a:rPr>
              <a:t>u</a:t>
            </a:r>
            <a:r>
              <a:rPr lang="en" sz="1400">
                <a:solidFill>
                  <a:srgbClr val="666600"/>
                </a:solidFill>
                <a:latin typeface="Consolas"/>
                <a:ea typeface="Consolas"/>
                <a:cs typeface="Consolas"/>
                <a:sym typeface="Consolas"/>
              </a:rPr>
              <a:t>,</a:t>
            </a:r>
            <a:r>
              <a:rPr lang="en" sz="1400">
                <a:solidFill>
                  <a:srgbClr val="000000"/>
                </a:solidFill>
                <a:latin typeface="Consolas"/>
                <a:ea typeface="Consolas"/>
                <a:cs typeface="Consolas"/>
                <a:sym typeface="Consolas"/>
              </a:rPr>
              <a:t> </a:t>
            </a:r>
            <a:r>
              <a:rPr lang="en" sz="1400">
                <a:solidFill>
                  <a:srgbClr val="660066"/>
                </a:solidFill>
                <a:latin typeface="Consolas"/>
                <a:ea typeface="Consolas"/>
                <a:cs typeface="Consolas"/>
                <a:sym typeface="Consolas"/>
              </a:rPr>
              <a:t>Japan)</a:t>
            </a:r>
          </a:p>
          <a:p>
            <a:pPr lvl="0" rtl="0" algn="just">
              <a:spcBef>
                <a:spcPts val="0"/>
              </a:spcBef>
              <a:spcAft>
                <a:spcPts val="0"/>
              </a:spcAft>
              <a:buNone/>
            </a:pPr>
            <a:r>
              <a:rPr lang="en" sz="1400">
                <a:solidFill>
                  <a:srgbClr val="000000"/>
                </a:solidFill>
                <a:latin typeface="Consolas"/>
                <a:ea typeface="Consolas"/>
                <a:cs typeface="Consolas"/>
                <a:sym typeface="Consolas"/>
              </a:rPr>
              <a:t>            </a:t>
            </a:r>
            <a:r>
              <a:rPr lang="en" sz="1400">
                <a:solidFill>
                  <a:srgbClr val="666600"/>
                </a:solidFill>
                <a:latin typeface="Consolas"/>
                <a:ea typeface="Consolas"/>
                <a:cs typeface="Consolas"/>
                <a:sym typeface="Consolas"/>
              </a:rPr>
              <a:t>^</a:t>
            </a:r>
            <a:r>
              <a:rPr lang="en" sz="1400">
                <a:solidFill>
                  <a:srgbClr val="000000"/>
                </a:solidFill>
                <a:latin typeface="Consolas"/>
                <a:ea typeface="Consolas"/>
                <a:cs typeface="Consolas"/>
                <a:sym typeface="Consolas"/>
              </a:rPr>
              <a:t> </a:t>
            </a:r>
            <a:r>
              <a:rPr b="1" lang="en" sz="1400">
                <a:solidFill>
                  <a:srgbClr val="000000"/>
                </a:solidFill>
                <a:latin typeface="Consolas"/>
                <a:ea typeface="Consolas"/>
                <a:cs typeface="Consolas"/>
                <a:sym typeface="Consolas"/>
              </a:rPr>
              <a:t>hasSubject</a:t>
            </a:r>
            <a:r>
              <a:rPr lang="en" sz="1400">
                <a:solidFill>
                  <a:srgbClr val="666600"/>
                </a:solidFill>
                <a:latin typeface="Consolas"/>
                <a:ea typeface="Consolas"/>
                <a:cs typeface="Consolas"/>
                <a:sym typeface="Consolas"/>
              </a:rPr>
              <a:t>(</a:t>
            </a:r>
            <a:r>
              <a:rPr lang="en" sz="1400">
                <a:solidFill>
                  <a:srgbClr val="000000"/>
                </a:solidFill>
                <a:latin typeface="Consolas"/>
                <a:ea typeface="Consolas"/>
                <a:cs typeface="Consolas"/>
                <a:sym typeface="Consolas"/>
              </a:rPr>
              <a:t>d</a:t>
            </a:r>
            <a:r>
              <a:rPr lang="en" sz="1400">
                <a:solidFill>
                  <a:srgbClr val="666600"/>
                </a:solidFill>
                <a:latin typeface="Consolas"/>
                <a:ea typeface="Consolas"/>
                <a:cs typeface="Consolas"/>
                <a:sym typeface="Consolas"/>
              </a:rPr>
              <a:t>,</a:t>
            </a:r>
            <a:r>
              <a:rPr lang="en" sz="1400">
                <a:solidFill>
                  <a:srgbClr val="000000"/>
                </a:solidFill>
                <a:latin typeface="Consolas"/>
                <a:ea typeface="Consolas"/>
                <a:cs typeface="Consolas"/>
                <a:sym typeface="Consolas"/>
              </a:rPr>
              <a:t>data</a:t>
            </a:r>
            <a:r>
              <a:rPr lang="en" sz="1400">
                <a:solidFill>
                  <a:srgbClr val="666600"/>
                </a:solidFill>
                <a:latin typeface="Consolas"/>
                <a:ea typeface="Consolas"/>
                <a:cs typeface="Consolas"/>
                <a:sym typeface="Consolas"/>
              </a:rPr>
              <a:t>+</a:t>
            </a:r>
            <a:r>
              <a:rPr lang="en" sz="1400">
                <a:solidFill>
                  <a:srgbClr val="000000"/>
                </a:solidFill>
                <a:latin typeface="Consolas"/>
                <a:ea typeface="Consolas"/>
                <a:cs typeface="Consolas"/>
                <a:sym typeface="Consolas"/>
              </a:rPr>
              <a:t>integration</a:t>
            </a:r>
            <a:r>
              <a:rPr lang="en" sz="1400">
                <a:solidFill>
                  <a:srgbClr val="666600"/>
                </a:solidFill>
                <a:latin typeface="Consolas"/>
                <a:ea typeface="Consolas"/>
                <a:cs typeface="Consolas"/>
                <a:sym typeface="Consolas"/>
              </a:rPr>
              <a:t>)</a:t>
            </a:r>
            <a:r>
              <a:rPr lang="en" sz="1400">
                <a:solidFill>
                  <a:srgbClr val="000000"/>
                </a:solidFill>
                <a:latin typeface="Consolas"/>
                <a:ea typeface="Consolas"/>
                <a:cs typeface="Consolas"/>
                <a:sym typeface="Consolas"/>
              </a:rPr>
              <a:t> </a:t>
            </a:r>
            <a:r>
              <a:rPr lang="en" sz="1400">
                <a:solidFill>
                  <a:srgbClr val="666600"/>
                </a:solidFill>
                <a:latin typeface="Consolas"/>
                <a:ea typeface="Consolas"/>
                <a:cs typeface="Consolas"/>
                <a:sym typeface="Consolas"/>
              </a:rPr>
              <a:t>^</a:t>
            </a:r>
            <a:r>
              <a:rPr lang="en" sz="1400">
                <a:solidFill>
                  <a:srgbClr val="000000"/>
                </a:solidFill>
                <a:latin typeface="Consolas"/>
                <a:ea typeface="Consolas"/>
                <a:cs typeface="Consolas"/>
                <a:sym typeface="Consolas"/>
              </a:rPr>
              <a:t> </a:t>
            </a:r>
            <a:r>
              <a:rPr b="1" lang="en" sz="1400">
                <a:solidFill>
                  <a:srgbClr val="000000"/>
                </a:solidFill>
                <a:latin typeface="Consolas"/>
                <a:ea typeface="Consolas"/>
                <a:cs typeface="Consolas"/>
                <a:sym typeface="Consolas"/>
              </a:rPr>
              <a:t>hasAuthor</a:t>
            </a:r>
            <a:r>
              <a:rPr lang="en" sz="1400">
                <a:solidFill>
                  <a:srgbClr val="666600"/>
                </a:solidFill>
                <a:latin typeface="Consolas"/>
                <a:ea typeface="Consolas"/>
                <a:cs typeface="Consolas"/>
                <a:sym typeface="Consolas"/>
              </a:rPr>
              <a:t>(</a:t>
            </a:r>
            <a:r>
              <a:rPr lang="en" sz="1400">
                <a:solidFill>
                  <a:srgbClr val="000000"/>
                </a:solidFill>
                <a:latin typeface="Consolas"/>
                <a:ea typeface="Consolas"/>
                <a:cs typeface="Consolas"/>
                <a:sym typeface="Consolas"/>
              </a:rPr>
              <a:t>d</a:t>
            </a:r>
            <a:r>
              <a:rPr lang="en" sz="1400">
                <a:solidFill>
                  <a:srgbClr val="666600"/>
                </a:solidFill>
                <a:latin typeface="Consolas"/>
                <a:ea typeface="Consolas"/>
                <a:cs typeface="Consolas"/>
                <a:sym typeface="Consolas"/>
              </a:rPr>
              <a:t>,</a:t>
            </a:r>
            <a:r>
              <a:rPr lang="en" sz="1400">
                <a:solidFill>
                  <a:srgbClr val="000000"/>
                </a:solidFill>
                <a:latin typeface="Consolas"/>
                <a:ea typeface="Consolas"/>
                <a:cs typeface="Consolas"/>
                <a:sym typeface="Consolas"/>
              </a:rPr>
              <a:t> auth</a:t>
            </a:r>
            <a:r>
              <a:rPr lang="en" sz="1400">
                <a:solidFill>
                  <a:srgbClr val="666600"/>
                </a:solidFill>
                <a:latin typeface="Consolas"/>
                <a:ea typeface="Consolas"/>
                <a:cs typeface="Consolas"/>
                <a:sym typeface="Consolas"/>
              </a:rPr>
              <a:t>) </a:t>
            </a:r>
          </a:p>
          <a:p>
            <a:pPr lvl="0" rtl="0" algn="just">
              <a:spcBef>
                <a:spcPts val="0"/>
              </a:spcBef>
              <a:spcAft>
                <a:spcPts val="0"/>
              </a:spcAft>
              <a:buNone/>
            </a:pPr>
            <a:r>
              <a:rPr lang="en" sz="1400">
                <a:solidFill>
                  <a:srgbClr val="000000"/>
                </a:solidFill>
                <a:latin typeface="Consolas"/>
                <a:ea typeface="Consolas"/>
                <a:cs typeface="Consolas"/>
                <a:sym typeface="Consolas"/>
              </a:rPr>
              <a:t>            </a:t>
            </a:r>
            <a:r>
              <a:rPr lang="en" sz="1400">
                <a:solidFill>
                  <a:srgbClr val="666600"/>
                </a:solidFill>
                <a:latin typeface="Consolas"/>
                <a:ea typeface="Consolas"/>
                <a:cs typeface="Consolas"/>
                <a:sym typeface="Consolas"/>
              </a:rPr>
              <a:t>^</a:t>
            </a:r>
            <a:r>
              <a:rPr lang="en" sz="1400">
                <a:solidFill>
                  <a:srgbClr val="000000"/>
                </a:solidFill>
                <a:latin typeface="Consolas"/>
                <a:ea typeface="Consolas"/>
                <a:cs typeface="Consolas"/>
                <a:sym typeface="Consolas"/>
              </a:rPr>
              <a:t> </a:t>
            </a:r>
            <a:r>
              <a:rPr b="1" lang="en" sz="1400">
                <a:solidFill>
                  <a:srgbClr val="000000"/>
                </a:solidFill>
                <a:latin typeface="Consolas"/>
                <a:ea typeface="Consolas"/>
                <a:cs typeface="Consolas"/>
                <a:sym typeface="Consolas"/>
              </a:rPr>
              <a:t>isResearcher</a:t>
            </a:r>
            <a:r>
              <a:rPr lang="en" sz="1400">
                <a:solidFill>
                  <a:srgbClr val="666600"/>
                </a:solidFill>
                <a:latin typeface="Consolas"/>
                <a:ea typeface="Consolas"/>
                <a:cs typeface="Consolas"/>
                <a:sym typeface="Consolas"/>
              </a:rPr>
              <a:t>(</a:t>
            </a:r>
            <a:r>
              <a:rPr lang="en" sz="1400">
                <a:solidFill>
                  <a:srgbClr val="000000"/>
                </a:solidFill>
                <a:latin typeface="Consolas"/>
                <a:ea typeface="Consolas"/>
                <a:cs typeface="Consolas"/>
                <a:sym typeface="Consolas"/>
              </a:rPr>
              <a:t>auth</a:t>
            </a:r>
            <a:r>
              <a:rPr lang="en" sz="1400">
                <a:solidFill>
                  <a:srgbClr val="666600"/>
                </a:solidFill>
                <a:latin typeface="Consolas"/>
                <a:ea typeface="Consolas"/>
                <a:cs typeface="Consolas"/>
                <a:sym typeface="Consolas"/>
              </a:rPr>
              <a:t>,</a:t>
            </a:r>
            <a:r>
              <a:rPr lang="en" sz="1400">
                <a:solidFill>
                  <a:srgbClr val="000000"/>
                </a:solidFill>
                <a:latin typeface="Consolas"/>
                <a:ea typeface="Consolas"/>
                <a:cs typeface="Consolas"/>
                <a:sym typeface="Consolas"/>
              </a:rPr>
              <a:t> researcher)</a:t>
            </a:r>
          </a:p>
          <a:p>
            <a:pPr lvl="0" rtl="0" algn="just">
              <a:spcBef>
                <a:spcPts val="0"/>
              </a:spcBef>
              <a:spcAft>
                <a:spcPts val="0"/>
              </a:spcAft>
              <a:buNone/>
            </a:pPr>
            <a:r>
              <a:rPr lang="en" sz="1400">
                <a:solidFill>
                  <a:srgbClr val="000000"/>
                </a:solidFill>
                <a:latin typeface="Consolas"/>
                <a:ea typeface="Consolas"/>
                <a:cs typeface="Consolas"/>
                <a:sym typeface="Consolas"/>
              </a:rPr>
              <a:t>            </a:t>
            </a:r>
            <a:r>
              <a:rPr lang="en" sz="1400">
                <a:solidFill>
                  <a:srgbClr val="666600"/>
                </a:solidFill>
                <a:latin typeface="Consolas"/>
                <a:ea typeface="Consolas"/>
                <a:cs typeface="Consolas"/>
                <a:sym typeface="Consolas"/>
              </a:rPr>
              <a:t>^</a:t>
            </a:r>
            <a:r>
              <a:rPr lang="en" sz="1400">
                <a:solidFill>
                  <a:srgbClr val="000000"/>
                </a:solidFill>
                <a:latin typeface="Consolas"/>
                <a:ea typeface="Consolas"/>
                <a:cs typeface="Consolas"/>
                <a:sym typeface="Consolas"/>
              </a:rPr>
              <a:t> </a:t>
            </a:r>
            <a:r>
              <a:rPr b="1" lang="en" sz="1400">
                <a:solidFill>
                  <a:srgbClr val="000000"/>
                </a:solidFill>
                <a:latin typeface="Consolas"/>
                <a:ea typeface="Consolas"/>
                <a:cs typeface="Consolas"/>
                <a:sym typeface="Consolas"/>
              </a:rPr>
              <a:t>hasYear</a:t>
            </a:r>
            <a:r>
              <a:rPr lang="en" sz="1400">
                <a:solidFill>
                  <a:srgbClr val="666600"/>
                </a:solidFill>
                <a:latin typeface="Consolas"/>
                <a:ea typeface="Consolas"/>
                <a:cs typeface="Consolas"/>
                <a:sym typeface="Consolas"/>
              </a:rPr>
              <a:t>(</a:t>
            </a:r>
            <a:r>
              <a:rPr lang="en" sz="1400">
                <a:solidFill>
                  <a:srgbClr val="000000"/>
                </a:solidFill>
                <a:latin typeface="Consolas"/>
                <a:ea typeface="Consolas"/>
                <a:cs typeface="Consolas"/>
                <a:sym typeface="Consolas"/>
              </a:rPr>
              <a:t>d</a:t>
            </a:r>
            <a:r>
              <a:rPr lang="en" sz="1400">
                <a:solidFill>
                  <a:srgbClr val="666600"/>
                </a:solidFill>
                <a:latin typeface="Consolas"/>
                <a:ea typeface="Consolas"/>
                <a:cs typeface="Consolas"/>
                <a:sym typeface="Consolas"/>
              </a:rPr>
              <a:t>,</a:t>
            </a:r>
            <a:r>
              <a:rPr lang="en" sz="1400">
                <a:solidFill>
                  <a:srgbClr val="000000"/>
                </a:solidFill>
                <a:latin typeface="Consolas"/>
                <a:ea typeface="Consolas"/>
                <a:cs typeface="Consolas"/>
                <a:sym typeface="Consolas"/>
              </a:rPr>
              <a:t>1990's</a:t>
            </a:r>
            <a:r>
              <a:rPr lang="en" sz="1400">
                <a:solidFill>
                  <a:srgbClr val="666600"/>
                </a:solidFill>
                <a:latin typeface="Consolas"/>
                <a:ea typeface="Consolas"/>
                <a:cs typeface="Consolas"/>
                <a:sym typeface="Consolas"/>
              </a:rPr>
              <a:t>),</a:t>
            </a:r>
            <a:r>
              <a:rPr lang="en" sz="1400">
                <a:solidFill>
                  <a:srgbClr val="000000"/>
                </a:solidFill>
                <a:latin typeface="Consolas"/>
                <a:ea typeface="Consolas"/>
                <a:cs typeface="Consolas"/>
                <a:sym typeface="Consolas"/>
              </a:rPr>
              <a:t> knowledgeArray)</a:t>
            </a:r>
          </a:p>
          <a:p>
            <a:pPr lvl="0" rtl="0" algn="just">
              <a:spcBef>
                <a:spcPts val="0"/>
              </a:spcBef>
              <a:spcAft>
                <a:spcPts val="0"/>
              </a:spcAft>
              <a:buNone/>
            </a:pPr>
            <a:r>
              <a:rPr lang="en" sz="1400">
                <a:solidFill>
                  <a:srgbClr val="660066"/>
                </a:solidFill>
                <a:latin typeface="Consolas"/>
                <a:ea typeface="Consolas"/>
                <a:cs typeface="Consolas"/>
                <a:sym typeface="Consolas"/>
              </a:rPr>
              <a:t>End</a:t>
            </a:r>
            <a:r>
              <a:rPr lang="en" sz="1400">
                <a:solidFill>
                  <a:srgbClr val="000000"/>
                </a:solidFill>
                <a:latin typeface="Consolas"/>
                <a:ea typeface="Consolas"/>
                <a:cs typeface="Consolas"/>
                <a:sym typeface="Consolas"/>
              </a:rPr>
              <a:t> </a:t>
            </a:r>
            <a:r>
              <a:rPr lang="en" sz="1400">
                <a:solidFill>
                  <a:srgbClr val="000088"/>
                </a:solidFill>
                <a:latin typeface="Consolas"/>
                <a:ea typeface="Consolas"/>
                <a:cs typeface="Consolas"/>
                <a:sym typeface="Consolas"/>
              </a:rPr>
              <a:t>for</a:t>
            </a:r>
          </a:p>
          <a:p>
            <a:pPr lvl="0">
              <a:spcBef>
                <a:spcPts val="0"/>
              </a:spcBef>
              <a:buNone/>
            </a:pPr>
            <a:r>
              <a:t/>
            </a:r>
            <a:endParaRPr sz="1400">
              <a:solidFill>
                <a:srgbClr val="000000"/>
              </a:solidFill>
              <a:latin typeface="Arial"/>
              <a:ea typeface="Arial"/>
              <a:cs typeface="Arial"/>
              <a:sym typeface="Arial"/>
            </a:endParaRPr>
          </a:p>
        </p:txBody>
      </p:sp>
      <p:cxnSp>
        <p:nvCxnSpPr>
          <p:cNvPr id="170" name="Shape 170"/>
          <p:cNvCxnSpPr>
            <a:stCxn id="171" idx="1"/>
          </p:cNvCxnSpPr>
          <p:nvPr/>
        </p:nvCxnSpPr>
        <p:spPr>
          <a:xfrm rot="10800000">
            <a:off x="2541600" y="3158563"/>
            <a:ext cx="910200" cy="947700"/>
          </a:xfrm>
          <a:prstGeom prst="curvedConnector2">
            <a:avLst/>
          </a:prstGeom>
          <a:noFill/>
          <a:ln cap="flat" cmpd="sng" w="38100">
            <a:solidFill>
              <a:schemeClr val="dk2"/>
            </a:solidFill>
            <a:prstDash val="solid"/>
            <a:round/>
            <a:headEnd len="lg" w="lg" type="none"/>
            <a:tailEnd len="lg" w="lg" type="stealth"/>
          </a:ln>
        </p:spPr>
      </p:cxnSp>
      <p:sp>
        <p:nvSpPr>
          <p:cNvPr id="172" name="Shape 172"/>
          <p:cNvSpPr txBox="1"/>
          <p:nvPr>
            <p:ph type="title"/>
          </p:nvPr>
        </p:nvSpPr>
        <p:spPr>
          <a:xfrm>
            <a:off x="405000" y="102800"/>
            <a:ext cx="8520600" cy="1331400"/>
          </a:xfrm>
          <a:prstGeom prst="rect">
            <a:avLst/>
          </a:prstGeom>
        </p:spPr>
        <p:txBody>
          <a:bodyPr anchorCtr="0" anchor="t" bIns="91425" lIns="91425" rIns="91425" wrap="square" tIns="91425">
            <a:noAutofit/>
          </a:bodyPr>
          <a:lstStyle/>
          <a:p>
            <a:pPr lvl="0" rtl="0">
              <a:spcBef>
                <a:spcPts val="0"/>
              </a:spcBef>
              <a:buNone/>
            </a:pPr>
            <a:r>
              <a:rPr lang="en"/>
              <a:t>Automatic</a:t>
            </a:r>
          </a:p>
          <a:p>
            <a:pPr indent="-381000" lvl="0" marL="914400" rtl="0">
              <a:spcBef>
                <a:spcPts val="0"/>
              </a:spcBef>
              <a:spcAft>
                <a:spcPts val="0"/>
              </a:spcAft>
              <a:buSzPct val="100000"/>
              <a:buAutoNum type="arabicPeriod" startAt="2"/>
            </a:pPr>
            <a:r>
              <a:rPr lang="en" sz="2400"/>
              <a:t>Semantic approaches</a:t>
            </a:r>
          </a:p>
          <a:p>
            <a:pPr indent="-342900" lvl="1" marL="1371600" rtl="0">
              <a:spcBef>
                <a:spcPts val="0"/>
              </a:spcBef>
              <a:buSzPct val="100000"/>
              <a:buAutoNum type="alphaLcPeriod"/>
            </a:pPr>
            <a:r>
              <a:rPr lang="en" sz="1800"/>
              <a:t>General algorithm</a:t>
            </a:r>
          </a:p>
          <a:p>
            <a:pPr lvl="0" rtl="0">
              <a:spcBef>
                <a:spcPts val="0"/>
              </a:spcBef>
              <a:buNone/>
            </a:pPr>
            <a:r>
              <a:t/>
            </a:r>
            <a:endParaRPr/>
          </a:p>
        </p:txBody>
      </p:sp>
      <p:pic>
        <p:nvPicPr>
          <p:cNvPr id="171" name="Shape 171"/>
          <p:cNvPicPr preferRelativeResize="0"/>
          <p:nvPr/>
        </p:nvPicPr>
        <p:blipFill>
          <a:blip r:embed="rId3">
            <a:alphaModFix/>
          </a:blip>
          <a:stretch>
            <a:fillRect/>
          </a:stretch>
        </p:blipFill>
        <p:spPr>
          <a:xfrm>
            <a:off x="3451800" y="3282600"/>
            <a:ext cx="4290876" cy="16473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6" name="Shape 176"/>
        <p:cNvGrpSpPr/>
        <p:nvPr/>
      </p:nvGrpSpPr>
      <p:grpSpPr>
        <a:xfrm>
          <a:off x="0" y="0"/>
          <a:ext cx="0" cy="0"/>
          <a:chOff x="0" y="0"/>
          <a:chExt cx="0" cy="0"/>
        </a:xfrm>
      </p:grpSpPr>
      <p:sp>
        <p:nvSpPr>
          <p:cNvPr id="177" name="Shape 177"/>
          <p:cNvSpPr txBox="1"/>
          <p:nvPr>
            <p:ph idx="1" type="body"/>
          </p:nvPr>
        </p:nvSpPr>
        <p:spPr>
          <a:xfrm>
            <a:off x="382925" y="3585250"/>
            <a:ext cx="763500" cy="572700"/>
          </a:xfrm>
          <a:prstGeom prst="rect">
            <a:avLst/>
          </a:prstGeom>
        </p:spPr>
        <p:txBody>
          <a:bodyPr anchorCtr="0" anchor="t" bIns="91425" lIns="91425" rIns="91425" wrap="square" tIns="91425">
            <a:noAutofit/>
          </a:bodyPr>
          <a:lstStyle/>
          <a:p>
            <a:pPr lvl="0">
              <a:spcBef>
                <a:spcPts val="0"/>
              </a:spcBef>
              <a:buNone/>
            </a:pPr>
            <a:r>
              <a:rPr lang="en"/>
              <a:t>...</a:t>
            </a:r>
          </a:p>
        </p:txBody>
      </p:sp>
      <p:sp>
        <p:nvSpPr>
          <p:cNvPr id="178" name="Shape 178"/>
          <p:cNvSpPr txBox="1"/>
          <p:nvPr>
            <p:ph type="title"/>
          </p:nvPr>
        </p:nvSpPr>
        <p:spPr>
          <a:xfrm>
            <a:off x="311700" y="216750"/>
            <a:ext cx="4783800" cy="1331400"/>
          </a:xfrm>
          <a:prstGeom prst="rect">
            <a:avLst/>
          </a:prstGeom>
        </p:spPr>
        <p:txBody>
          <a:bodyPr anchorCtr="0" anchor="t" bIns="91425" lIns="91425" rIns="91425" wrap="square" tIns="91425">
            <a:noAutofit/>
          </a:bodyPr>
          <a:lstStyle/>
          <a:p>
            <a:pPr lvl="0" rtl="0">
              <a:spcBef>
                <a:spcPts val="0"/>
              </a:spcBef>
              <a:buNone/>
            </a:pPr>
            <a:r>
              <a:rPr lang="en"/>
              <a:t>Automatic</a:t>
            </a:r>
          </a:p>
          <a:p>
            <a:pPr indent="-381000" lvl="0" marL="914400" rtl="0">
              <a:spcBef>
                <a:spcPts val="0"/>
              </a:spcBef>
              <a:spcAft>
                <a:spcPts val="0"/>
              </a:spcAft>
              <a:buSzPct val="100000"/>
              <a:buAutoNum type="arabicPeriod" startAt="2"/>
            </a:pPr>
            <a:r>
              <a:rPr lang="en" sz="2400"/>
              <a:t>Semantic approaches</a:t>
            </a:r>
          </a:p>
          <a:p>
            <a:pPr indent="-342900" lvl="1" marL="1371600" rtl="0">
              <a:spcBef>
                <a:spcPts val="0"/>
              </a:spcBef>
              <a:buSzPct val="100000"/>
              <a:buAutoNum type="alphaLcPeriod" startAt="2"/>
            </a:pPr>
            <a:r>
              <a:rPr lang="en" sz="1800"/>
              <a:t>Semantic Approach</a:t>
            </a:r>
          </a:p>
          <a:p>
            <a:pPr indent="457200" lvl="0" marL="914400" rtl="0">
              <a:spcBef>
                <a:spcPts val="0"/>
              </a:spcBef>
              <a:buNone/>
            </a:pPr>
            <a:r>
              <a:rPr lang="en" sz="1800"/>
              <a:t>RDF and Ontology</a:t>
            </a:r>
          </a:p>
          <a:p>
            <a:pPr lvl="0" rtl="0">
              <a:spcBef>
                <a:spcPts val="0"/>
              </a:spcBef>
              <a:buNone/>
            </a:pPr>
            <a:r>
              <a:t/>
            </a:r>
            <a:endParaRPr/>
          </a:p>
        </p:txBody>
      </p:sp>
      <p:pic>
        <p:nvPicPr>
          <p:cNvPr id="179" name="Shape 179"/>
          <p:cNvPicPr preferRelativeResize="0"/>
          <p:nvPr/>
        </p:nvPicPr>
        <p:blipFill rotWithShape="1">
          <a:blip r:embed="rId3">
            <a:alphaModFix/>
          </a:blip>
          <a:srcRect b="47644" l="0" r="0" t="3324"/>
          <a:stretch/>
        </p:blipFill>
        <p:spPr>
          <a:xfrm>
            <a:off x="311700" y="1762538"/>
            <a:ext cx="6477925" cy="1904650"/>
          </a:xfrm>
          <a:prstGeom prst="rect">
            <a:avLst/>
          </a:prstGeom>
          <a:noFill/>
          <a:ln>
            <a:noFill/>
          </a:ln>
        </p:spPr>
      </p:pic>
      <p:pic>
        <p:nvPicPr>
          <p:cNvPr id="180" name="Shape 180"/>
          <p:cNvPicPr preferRelativeResize="0"/>
          <p:nvPr/>
        </p:nvPicPr>
        <p:blipFill rotWithShape="1">
          <a:blip r:embed="rId3">
            <a:alphaModFix/>
          </a:blip>
          <a:srcRect b="13296" l="0" r="0" t="65373"/>
          <a:stretch/>
        </p:blipFill>
        <p:spPr>
          <a:xfrm>
            <a:off x="311700" y="4066030"/>
            <a:ext cx="6477925" cy="828572"/>
          </a:xfrm>
          <a:prstGeom prst="rect">
            <a:avLst/>
          </a:prstGeom>
          <a:noFill/>
          <a:ln>
            <a:noFill/>
          </a:ln>
        </p:spPr>
      </p:pic>
      <p:sp>
        <p:nvSpPr>
          <p:cNvPr id="181" name="Shape 181"/>
          <p:cNvSpPr txBox="1"/>
          <p:nvPr/>
        </p:nvSpPr>
        <p:spPr>
          <a:xfrm>
            <a:off x="7794475" y="3190950"/>
            <a:ext cx="859800" cy="572700"/>
          </a:xfrm>
          <a:prstGeom prst="rect">
            <a:avLst/>
          </a:prstGeom>
          <a:noFill/>
          <a:ln>
            <a:noFill/>
          </a:ln>
        </p:spPr>
        <p:txBody>
          <a:bodyPr anchorCtr="0" anchor="t" bIns="91425" lIns="91425" rIns="91425" wrap="square" tIns="91425">
            <a:noAutofit/>
          </a:bodyPr>
          <a:lstStyle/>
          <a:p>
            <a:pPr lvl="0" rtl="0" algn="ctr">
              <a:spcBef>
                <a:spcPts val="0"/>
              </a:spcBef>
              <a:buNone/>
            </a:pPr>
            <a:r>
              <a:rPr b="1" lang="en"/>
              <a:t>Custom</a:t>
            </a:r>
          </a:p>
          <a:p>
            <a:pPr lvl="0" algn="ctr">
              <a:spcBef>
                <a:spcPts val="0"/>
              </a:spcBef>
              <a:buNone/>
            </a:pPr>
            <a:r>
              <a:rPr b="1" lang="en"/>
              <a:t>RDF</a:t>
            </a:r>
          </a:p>
        </p:txBody>
      </p:sp>
      <p:cxnSp>
        <p:nvCxnSpPr>
          <p:cNvPr id="182" name="Shape 182"/>
          <p:cNvCxnSpPr>
            <a:endCxn id="181" idx="0"/>
          </p:cNvCxnSpPr>
          <p:nvPr/>
        </p:nvCxnSpPr>
        <p:spPr>
          <a:xfrm>
            <a:off x="6833575" y="2118750"/>
            <a:ext cx="1390800" cy="1072200"/>
          </a:xfrm>
          <a:prstGeom prst="curvedConnector2">
            <a:avLst/>
          </a:prstGeom>
          <a:noFill/>
          <a:ln cap="flat" cmpd="sng" w="9525">
            <a:solidFill>
              <a:schemeClr val="dk2"/>
            </a:solidFill>
            <a:prstDash val="solid"/>
            <a:round/>
            <a:headEnd len="lg" w="lg" type="none"/>
            <a:tailEnd len="lg" w="lg" type="stealth"/>
          </a:ln>
        </p:spPr>
      </p:cxnSp>
      <p:cxnSp>
        <p:nvCxnSpPr>
          <p:cNvPr id="183" name="Shape 183"/>
          <p:cNvCxnSpPr>
            <a:stCxn id="179" idx="3"/>
            <a:endCxn id="181" idx="0"/>
          </p:cNvCxnSpPr>
          <p:nvPr/>
        </p:nvCxnSpPr>
        <p:spPr>
          <a:xfrm>
            <a:off x="6789625" y="2714863"/>
            <a:ext cx="1434900" cy="476100"/>
          </a:xfrm>
          <a:prstGeom prst="curvedConnector2">
            <a:avLst/>
          </a:prstGeom>
          <a:noFill/>
          <a:ln cap="flat" cmpd="sng" w="9525">
            <a:solidFill>
              <a:schemeClr val="dk2"/>
            </a:solidFill>
            <a:prstDash val="solid"/>
            <a:round/>
            <a:headEnd len="lg" w="lg" type="none"/>
            <a:tailEnd len="lg" w="lg" type="stealth"/>
          </a:ln>
        </p:spPr>
      </p:cxnSp>
      <p:cxnSp>
        <p:nvCxnSpPr>
          <p:cNvPr id="184" name="Shape 184"/>
          <p:cNvCxnSpPr>
            <a:endCxn id="181" idx="2"/>
          </p:cNvCxnSpPr>
          <p:nvPr/>
        </p:nvCxnSpPr>
        <p:spPr>
          <a:xfrm flipH="1" rot="10800000">
            <a:off x="6837775" y="3763650"/>
            <a:ext cx="1386600" cy="716700"/>
          </a:xfrm>
          <a:prstGeom prst="curvedConnector2">
            <a:avLst/>
          </a:prstGeom>
          <a:noFill/>
          <a:ln cap="flat" cmpd="sng" w="9525">
            <a:solidFill>
              <a:schemeClr val="dk2"/>
            </a:solidFill>
            <a:prstDash val="solid"/>
            <a:round/>
            <a:headEnd len="lg" w="lg" type="none"/>
            <a:tailEnd len="lg" w="lg" type="stealth"/>
          </a:ln>
        </p:spPr>
      </p:cxnSp>
      <p:cxnSp>
        <p:nvCxnSpPr>
          <p:cNvPr id="185" name="Shape 185"/>
          <p:cNvCxnSpPr>
            <a:endCxn id="181" idx="2"/>
          </p:cNvCxnSpPr>
          <p:nvPr/>
        </p:nvCxnSpPr>
        <p:spPr>
          <a:xfrm flipH="1" rot="10800000">
            <a:off x="6820975" y="3763650"/>
            <a:ext cx="1403400" cy="385800"/>
          </a:xfrm>
          <a:prstGeom prst="curvedConnector2">
            <a:avLst/>
          </a:prstGeom>
          <a:noFill/>
          <a:ln cap="flat" cmpd="sng" w="9525">
            <a:solidFill>
              <a:schemeClr val="dk2"/>
            </a:solidFill>
            <a:prstDash val="solid"/>
            <a:round/>
            <a:headEnd len="lg" w="lg" type="none"/>
            <a:tailEnd len="lg" w="lg" type="stealth"/>
          </a:ln>
        </p:spPr>
      </p:cxnSp>
      <p:cxnSp>
        <p:nvCxnSpPr>
          <p:cNvPr id="186" name="Shape 186"/>
          <p:cNvCxnSpPr>
            <a:endCxn id="181" idx="0"/>
          </p:cNvCxnSpPr>
          <p:nvPr/>
        </p:nvCxnSpPr>
        <p:spPr>
          <a:xfrm>
            <a:off x="6871375" y="1942350"/>
            <a:ext cx="1353000" cy="1248600"/>
          </a:xfrm>
          <a:prstGeom prst="curvedConnector2">
            <a:avLst/>
          </a:prstGeom>
          <a:noFill/>
          <a:ln cap="flat" cmpd="sng" w="9525">
            <a:solidFill>
              <a:schemeClr val="dk2"/>
            </a:solidFill>
            <a:prstDash val="solid"/>
            <a:round/>
            <a:headEnd len="lg" w="lg" type="none"/>
            <a:tailEnd len="lg" w="lg" type="stealth"/>
          </a:ln>
        </p:spPr>
      </p:cxn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0" name="Shape 190"/>
        <p:cNvGrpSpPr/>
        <p:nvPr/>
      </p:nvGrpSpPr>
      <p:grpSpPr>
        <a:xfrm>
          <a:off x="0" y="0"/>
          <a:ext cx="0" cy="0"/>
          <a:chOff x="0" y="0"/>
          <a:chExt cx="0" cy="0"/>
        </a:xfrm>
      </p:grpSpPr>
      <p:sp>
        <p:nvSpPr>
          <p:cNvPr id="191" name="Shape 191"/>
          <p:cNvSpPr txBox="1"/>
          <p:nvPr>
            <p:ph type="title"/>
          </p:nvPr>
        </p:nvSpPr>
        <p:spPr>
          <a:xfrm>
            <a:off x="0" y="469075"/>
            <a:ext cx="2762700" cy="1128600"/>
          </a:xfrm>
          <a:prstGeom prst="rect">
            <a:avLst/>
          </a:prstGeom>
        </p:spPr>
        <p:txBody>
          <a:bodyPr anchorCtr="0" anchor="t" bIns="91425" lIns="91425" rIns="91425" wrap="square" tIns="91425">
            <a:noAutofit/>
          </a:bodyPr>
          <a:lstStyle/>
          <a:p>
            <a:pPr lvl="0">
              <a:spcBef>
                <a:spcPts val="0"/>
              </a:spcBef>
              <a:buNone/>
            </a:pPr>
            <a:r>
              <a:rPr lang="en">
                <a:hlinkClick r:id="rId3"/>
              </a:rPr>
              <a:t>RDF</a:t>
            </a:r>
          </a:p>
          <a:p>
            <a:pPr lvl="0" rtl="0">
              <a:spcBef>
                <a:spcPts val="0"/>
              </a:spcBef>
              <a:buNone/>
            </a:pPr>
            <a:r>
              <a:rPr lang="en">
                <a:hlinkClick r:id="rId4"/>
              </a:rPr>
              <a:t>Customized</a:t>
            </a:r>
          </a:p>
        </p:txBody>
      </p:sp>
      <p:sp>
        <p:nvSpPr>
          <p:cNvPr id="192" name="Shape 192"/>
          <p:cNvSpPr/>
          <p:nvPr/>
        </p:nvSpPr>
        <p:spPr>
          <a:xfrm>
            <a:off x="258350" y="2007450"/>
            <a:ext cx="833700" cy="328800"/>
          </a:xfrm>
          <a:prstGeom prst="roundRect">
            <a:avLst>
              <a:gd fmla="val 16667" name="adj"/>
            </a:avLst>
          </a:prstGeom>
          <a:solidFill>
            <a:srgbClr val="6AA84F"/>
          </a:solidFill>
          <a:ln>
            <a:noFill/>
          </a:ln>
        </p:spPr>
        <p:txBody>
          <a:bodyPr anchorCtr="0" anchor="ctr" bIns="91425" lIns="91425" rIns="91425" wrap="square" tIns="91425">
            <a:noAutofit/>
          </a:bodyPr>
          <a:lstStyle/>
          <a:p>
            <a:pPr lvl="0">
              <a:spcBef>
                <a:spcPts val="0"/>
              </a:spcBef>
              <a:buNone/>
            </a:pPr>
            <a:r>
              <a:t/>
            </a:r>
            <a:endParaRPr/>
          </a:p>
        </p:txBody>
      </p:sp>
      <p:sp>
        <p:nvSpPr>
          <p:cNvPr id="193" name="Shape 193"/>
          <p:cNvSpPr/>
          <p:nvPr/>
        </p:nvSpPr>
        <p:spPr>
          <a:xfrm>
            <a:off x="258350" y="2600225"/>
            <a:ext cx="833700" cy="328800"/>
          </a:xfrm>
          <a:prstGeom prst="roundRect">
            <a:avLst>
              <a:gd fmla="val 16667" name="adj"/>
            </a:avLst>
          </a:prstGeom>
          <a:solidFill>
            <a:srgbClr val="434343"/>
          </a:solidFill>
          <a:ln>
            <a:noFill/>
          </a:ln>
        </p:spPr>
        <p:txBody>
          <a:bodyPr anchorCtr="0" anchor="ctr" bIns="91425" lIns="91425" rIns="91425" wrap="square" tIns="91425">
            <a:noAutofit/>
          </a:bodyPr>
          <a:lstStyle/>
          <a:p>
            <a:pPr lvl="0" rtl="0">
              <a:spcBef>
                <a:spcPts val="0"/>
              </a:spcBef>
              <a:buNone/>
            </a:pPr>
            <a:r>
              <a:t/>
            </a:r>
            <a:endParaRPr/>
          </a:p>
        </p:txBody>
      </p:sp>
      <p:sp>
        <p:nvSpPr>
          <p:cNvPr id="194" name="Shape 194"/>
          <p:cNvSpPr/>
          <p:nvPr/>
        </p:nvSpPr>
        <p:spPr>
          <a:xfrm>
            <a:off x="258350" y="3193000"/>
            <a:ext cx="833700" cy="328800"/>
          </a:xfrm>
          <a:prstGeom prst="roundRect">
            <a:avLst>
              <a:gd fmla="val 16667" name="adj"/>
            </a:avLst>
          </a:prstGeom>
          <a:solidFill>
            <a:srgbClr val="D9D9D9"/>
          </a:solidFill>
          <a:ln>
            <a:noFill/>
          </a:ln>
        </p:spPr>
        <p:txBody>
          <a:bodyPr anchorCtr="0" anchor="ctr" bIns="91425" lIns="91425" rIns="91425" wrap="square" tIns="91425">
            <a:noAutofit/>
          </a:bodyPr>
          <a:lstStyle/>
          <a:p>
            <a:pPr lvl="0" rtl="0">
              <a:spcBef>
                <a:spcPts val="0"/>
              </a:spcBef>
              <a:buNone/>
            </a:pPr>
            <a:r>
              <a:t/>
            </a:r>
            <a:endParaRPr/>
          </a:p>
        </p:txBody>
      </p:sp>
      <p:sp>
        <p:nvSpPr>
          <p:cNvPr id="195" name="Shape 195"/>
          <p:cNvSpPr txBox="1"/>
          <p:nvPr/>
        </p:nvSpPr>
        <p:spPr>
          <a:xfrm>
            <a:off x="1409175" y="1919106"/>
            <a:ext cx="1197900" cy="505500"/>
          </a:xfrm>
          <a:prstGeom prst="rect">
            <a:avLst/>
          </a:prstGeom>
          <a:noFill/>
          <a:ln>
            <a:noFill/>
          </a:ln>
        </p:spPr>
        <p:txBody>
          <a:bodyPr anchorCtr="0" anchor="t" bIns="91425" lIns="91425" rIns="91425" wrap="square" tIns="91425">
            <a:noAutofit/>
          </a:bodyPr>
          <a:lstStyle/>
          <a:p>
            <a:pPr lvl="0">
              <a:spcBef>
                <a:spcPts val="0"/>
              </a:spcBef>
              <a:buNone/>
            </a:pPr>
            <a:r>
              <a:rPr lang="en"/>
              <a:t>subject</a:t>
            </a:r>
          </a:p>
          <a:p>
            <a:pPr lvl="0">
              <a:spcBef>
                <a:spcPts val="0"/>
              </a:spcBef>
              <a:buNone/>
            </a:pPr>
            <a:r>
              <a:rPr lang="en"/>
              <a:t>k</a:t>
            </a:r>
            <a:r>
              <a:rPr lang="en"/>
              <a:t>eywords</a:t>
            </a:r>
          </a:p>
          <a:p>
            <a:pPr lvl="0">
              <a:spcBef>
                <a:spcPts val="0"/>
              </a:spcBef>
              <a:buNone/>
            </a:pPr>
            <a:r>
              <a:t/>
            </a:r>
            <a:endParaRPr/>
          </a:p>
        </p:txBody>
      </p:sp>
      <p:sp>
        <p:nvSpPr>
          <p:cNvPr id="196" name="Shape 196"/>
          <p:cNvSpPr txBox="1"/>
          <p:nvPr/>
        </p:nvSpPr>
        <p:spPr>
          <a:xfrm>
            <a:off x="1409175" y="2450950"/>
            <a:ext cx="939300" cy="505500"/>
          </a:xfrm>
          <a:prstGeom prst="rect">
            <a:avLst/>
          </a:prstGeom>
          <a:noFill/>
          <a:ln>
            <a:noFill/>
          </a:ln>
        </p:spPr>
        <p:txBody>
          <a:bodyPr anchorCtr="0" anchor="t" bIns="91425" lIns="91425" rIns="91425" wrap="square" tIns="91425">
            <a:noAutofit/>
          </a:bodyPr>
          <a:lstStyle/>
          <a:p>
            <a:pPr lvl="0" rtl="0">
              <a:spcBef>
                <a:spcPts val="0"/>
              </a:spcBef>
              <a:buNone/>
            </a:pPr>
            <a:r>
              <a:rPr lang="en"/>
              <a:t>relevant nodes</a:t>
            </a:r>
          </a:p>
        </p:txBody>
      </p:sp>
      <p:sp>
        <p:nvSpPr>
          <p:cNvPr id="197" name="Shape 197"/>
          <p:cNvSpPr txBox="1"/>
          <p:nvPr/>
        </p:nvSpPr>
        <p:spPr>
          <a:xfrm>
            <a:off x="1409175" y="3069421"/>
            <a:ext cx="939300" cy="505500"/>
          </a:xfrm>
          <a:prstGeom prst="rect">
            <a:avLst/>
          </a:prstGeom>
          <a:noFill/>
          <a:ln>
            <a:noFill/>
          </a:ln>
        </p:spPr>
        <p:txBody>
          <a:bodyPr anchorCtr="0" anchor="t" bIns="91425" lIns="91425" rIns="91425" wrap="square" tIns="91425">
            <a:noAutofit/>
          </a:bodyPr>
          <a:lstStyle/>
          <a:p>
            <a:pPr lvl="0" rtl="0">
              <a:spcBef>
                <a:spcPts val="0"/>
              </a:spcBef>
              <a:buNone/>
            </a:pPr>
            <a:r>
              <a:rPr lang="en"/>
              <a:t>ir</a:t>
            </a:r>
            <a:r>
              <a:rPr lang="en"/>
              <a:t>relevant nodes</a:t>
            </a:r>
          </a:p>
        </p:txBody>
      </p:sp>
      <p:pic>
        <p:nvPicPr>
          <p:cNvPr id="198" name="Shape 198"/>
          <p:cNvPicPr preferRelativeResize="0"/>
          <p:nvPr/>
        </p:nvPicPr>
        <p:blipFill>
          <a:blip r:embed="rId5">
            <a:alphaModFix/>
          </a:blip>
          <a:stretch>
            <a:fillRect/>
          </a:stretch>
        </p:blipFill>
        <p:spPr>
          <a:xfrm>
            <a:off x="2535100" y="273107"/>
            <a:ext cx="6608901" cy="4758018"/>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202" name="Shape 202"/>
        <p:cNvGrpSpPr/>
        <p:nvPr/>
      </p:nvGrpSpPr>
      <p:grpSpPr>
        <a:xfrm>
          <a:off x="0" y="0"/>
          <a:ext cx="0" cy="0"/>
          <a:chOff x="0" y="0"/>
          <a:chExt cx="0" cy="0"/>
        </a:xfrm>
      </p:grpSpPr>
      <p:sp>
        <p:nvSpPr>
          <p:cNvPr id="203" name="Shape 203"/>
          <p:cNvSpPr txBox="1"/>
          <p:nvPr>
            <p:ph type="title"/>
          </p:nvPr>
        </p:nvSpPr>
        <p:spPr>
          <a:xfrm>
            <a:off x="311700" y="445025"/>
            <a:ext cx="8520600" cy="572700"/>
          </a:xfrm>
          <a:prstGeom prst="rect">
            <a:avLst/>
          </a:prstGeom>
        </p:spPr>
        <p:txBody>
          <a:bodyPr anchorCtr="0" anchor="t" bIns="91425" lIns="91425" rIns="91425" wrap="square" tIns="91425">
            <a:noAutofit/>
          </a:bodyPr>
          <a:lstStyle/>
          <a:p>
            <a:pPr lvl="0">
              <a:spcBef>
                <a:spcPts val="0"/>
              </a:spcBef>
              <a:buNone/>
            </a:pPr>
            <a:r>
              <a:rPr lang="en"/>
              <a:t>RDF Customized</a:t>
            </a:r>
          </a:p>
        </p:txBody>
      </p:sp>
      <p:sp>
        <p:nvSpPr>
          <p:cNvPr id="204" name="Shape 204"/>
          <p:cNvSpPr txBox="1"/>
          <p:nvPr>
            <p:ph idx="1" type="body"/>
          </p:nvPr>
        </p:nvSpPr>
        <p:spPr>
          <a:xfrm>
            <a:off x="311700" y="1017725"/>
            <a:ext cx="8520600" cy="4067100"/>
          </a:xfrm>
          <a:prstGeom prst="rect">
            <a:avLst/>
          </a:prstGeom>
        </p:spPr>
        <p:txBody>
          <a:bodyPr anchorCtr="0" anchor="t" bIns="91425" lIns="91425" rIns="91425" wrap="square" tIns="91425">
            <a:noAutofit/>
          </a:bodyPr>
          <a:lstStyle/>
          <a:p>
            <a:pPr lvl="0" rtl="0" algn="just">
              <a:spcBef>
                <a:spcPts val="0"/>
              </a:spcBef>
              <a:spcAft>
                <a:spcPts val="0"/>
              </a:spcAft>
              <a:buNone/>
            </a:pPr>
            <a:r>
              <a:rPr lang="en" sz="1400">
                <a:solidFill>
                  <a:srgbClr val="000088"/>
                </a:solidFill>
                <a:latin typeface="Consolas"/>
                <a:ea typeface="Consolas"/>
                <a:cs typeface="Consolas"/>
                <a:sym typeface="Consolas"/>
              </a:rPr>
              <a:t>def</a:t>
            </a:r>
            <a:r>
              <a:rPr lang="en" sz="1400">
                <a:solidFill>
                  <a:srgbClr val="000000"/>
                </a:solidFill>
                <a:latin typeface="Consolas"/>
                <a:ea typeface="Consolas"/>
                <a:cs typeface="Consolas"/>
                <a:sym typeface="Consolas"/>
              </a:rPr>
              <a:t> loopGraphOntology</a:t>
            </a:r>
            <a:r>
              <a:rPr lang="en" sz="1400">
                <a:solidFill>
                  <a:srgbClr val="666600"/>
                </a:solidFill>
                <a:latin typeface="Consolas"/>
                <a:ea typeface="Consolas"/>
                <a:cs typeface="Consolas"/>
                <a:sym typeface="Consolas"/>
              </a:rPr>
              <a:t>(</a:t>
            </a:r>
            <a:r>
              <a:rPr lang="en" sz="1400">
                <a:solidFill>
                  <a:srgbClr val="660066"/>
                </a:solidFill>
                <a:latin typeface="Consolas"/>
                <a:ea typeface="Consolas"/>
                <a:cs typeface="Consolas"/>
                <a:sym typeface="Consolas"/>
              </a:rPr>
              <a:t>Graph</a:t>
            </a:r>
            <a:r>
              <a:rPr lang="en" sz="1400">
                <a:solidFill>
                  <a:srgbClr val="000000"/>
                </a:solidFill>
                <a:latin typeface="Consolas"/>
                <a:ea typeface="Consolas"/>
                <a:cs typeface="Consolas"/>
                <a:sym typeface="Consolas"/>
              </a:rPr>
              <a:t> G, conditions</a:t>
            </a:r>
            <a:r>
              <a:rPr lang="en" sz="1400">
                <a:solidFill>
                  <a:srgbClr val="666600"/>
                </a:solidFill>
                <a:latin typeface="Consolas"/>
                <a:ea typeface="Consolas"/>
                <a:cs typeface="Consolas"/>
                <a:sym typeface="Consolas"/>
              </a:rPr>
              <a:t>):</a:t>
            </a:r>
          </a:p>
          <a:p>
            <a:pPr lvl="0" rtl="0" algn="just">
              <a:spcBef>
                <a:spcPts val="0"/>
              </a:spcBef>
              <a:spcAft>
                <a:spcPts val="0"/>
              </a:spcAft>
              <a:buNone/>
            </a:pPr>
            <a:r>
              <a:rPr lang="en" sz="1400">
                <a:solidFill>
                  <a:srgbClr val="000000"/>
                </a:solidFill>
                <a:latin typeface="Consolas"/>
                <a:ea typeface="Consolas"/>
                <a:cs typeface="Consolas"/>
                <a:sym typeface="Consolas"/>
              </a:rPr>
              <a:t>    </a:t>
            </a:r>
            <a:r>
              <a:rPr lang="en" sz="1400">
                <a:solidFill>
                  <a:srgbClr val="880000"/>
                </a:solidFill>
                <a:latin typeface="Consolas"/>
                <a:ea typeface="Consolas"/>
                <a:cs typeface="Consolas"/>
                <a:sym typeface="Consolas"/>
              </a:rPr>
              <a:t># Our RDF rdfsemantic</a:t>
            </a:r>
          </a:p>
          <a:p>
            <a:pPr lvl="0" rtl="0" algn="just">
              <a:spcBef>
                <a:spcPts val="0"/>
              </a:spcBef>
              <a:spcAft>
                <a:spcPts val="0"/>
              </a:spcAft>
              <a:buNone/>
            </a:pPr>
            <a:r>
              <a:rPr lang="en" sz="1400">
                <a:solidFill>
                  <a:srgbClr val="000000"/>
                </a:solidFill>
                <a:latin typeface="Consolas"/>
                <a:ea typeface="Consolas"/>
                <a:cs typeface="Consolas"/>
                <a:sym typeface="Consolas"/>
              </a:rPr>
              <a:t>    rdfsemantic </a:t>
            </a:r>
            <a:r>
              <a:rPr lang="en" sz="1400">
                <a:solidFill>
                  <a:srgbClr val="666600"/>
                </a:solidFill>
                <a:latin typeface="Consolas"/>
                <a:ea typeface="Consolas"/>
                <a:cs typeface="Consolas"/>
                <a:sym typeface="Consolas"/>
              </a:rPr>
              <a:t>=</a:t>
            </a:r>
            <a:r>
              <a:rPr lang="en" sz="1400">
                <a:solidFill>
                  <a:srgbClr val="000000"/>
                </a:solidFill>
                <a:latin typeface="Consolas"/>
                <a:ea typeface="Consolas"/>
                <a:cs typeface="Consolas"/>
                <a:sym typeface="Consolas"/>
              </a:rPr>
              <a:t> </a:t>
            </a:r>
            <a:r>
              <a:rPr lang="en" sz="1400">
                <a:solidFill>
                  <a:srgbClr val="000088"/>
                </a:solidFill>
                <a:latin typeface="Consolas"/>
                <a:ea typeface="Consolas"/>
                <a:cs typeface="Consolas"/>
                <a:sym typeface="Consolas"/>
              </a:rPr>
              <a:t>new</a:t>
            </a:r>
            <a:r>
              <a:rPr lang="en" sz="1400">
                <a:solidFill>
                  <a:srgbClr val="000000"/>
                </a:solidFill>
                <a:latin typeface="Consolas"/>
                <a:ea typeface="Consolas"/>
                <a:cs typeface="Consolas"/>
                <a:sym typeface="Consolas"/>
              </a:rPr>
              <a:t> </a:t>
            </a:r>
            <a:r>
              <a:rPr lang="en" sz="1400">
                <a:solidFill>
                  <a:srgbClr val="660066"/>
                </a:solidFill>
                <a:latin typeface="Consolas"/>
                <a:ea typeface="Consolas"/>
                <a:cs typeface="Consolas"/>
                <a:sym typeface="Consolas"/>
              </a:rPr>
              <a:t>RDFSemantic</a:t>
            </a:r>
            <a:r>
              <a:rPr lang="en" sz="1400">
                <a:solidFill>
                  <a:srgbClr val="666600"/>
                </a:solidFill>
                <a:latin typeface="Consolas"/>
                <a:ea typeface="Consolas"/>
                <a:cs typeface="Consolas"/>
                <a:sym typeface="Consolas"/>
              </a:rPr>
              <a:t>()</a:t>
            </a:r>
          </a:p>
          <a:p>
            <a:pPr lvl="0" rtl="0" algn="just">
              <a:spcBef>
                <a:spcPts val="0"/>
              </a:spcBef>
              <a:spcAft>
                <a:spcPts val="0"/>
              </a:spcAft>
              <a:buNone/>
            </a:pPr>
            <a:r>
              <a:rPr lang="en" sz="1400">
                <a:solidFill>
                  <a:srgbClr val="000000"/>
                </a:solidFill>
                <a:latin typeface="Consolas"/>
                <a:ea typeface="Consolas"/>
                <a:cs typeface="Consolas"/>
                <a:sym typeface="Consolas"/>
              </a:rPr>
              <a:t>    </a:t>
            </a:r>
            <a:r>
              <a:rPr lang="en" sz="1400">
                <a:solidFill>
                  <a:srgbClr val="000088"/>
                </a:solidFill>
                <a:latin typeface="Consolas"/>
                <a:ea typeface="Consolas"/>
                <a:cs typeface="Consolas"/>
                <a:sym typeface="Consolas"/>
              </a:rPr>
              <a:t>for</a:t>
            </a:r>
            <a:r>
              <a:rPr lang="en" sz="1400">
                <a:solidFill>
                  <a:srgbClr val="000000"/>
                </a:solidFill>
                <a:latin typeface="Consolas"/>
                <a:ea typeface="Consolas"/>
                <a:cs typeface="Consolas"/>
                <a:sym typeface="Consolas"/>
              </a:rPr>
              <a:t> all nodes </a:t>
            </a:r>
            <a:r>
              <a:rPr lang="en" sz="1400">
                <a:solidFill>
                  <a:srgbClr val="000088"/>
                </a:solidFill>
                <a:latin typeface="Consolas"/>
                <a:ea typeface="Consolas"/>
                <a:cs typeface="Consolas"/>
                <a:sym typeface="Consolas"/>
              </a:rPr>
              <a:t>in</a:t>
            </a:r>
            <a:r>
              <a:rPr lang="en" sz="1400">
                <a:solidFill>
                  <a:srgbClr val="000000"/>
                </a:solidFill>
                <a:latin typeface="Consolas"/>
                <a:ea typeface="Consolas"/>
                <a:cs typeface="Consolas"/>
                <a:sym typeface="Consolas"/>
              </a:rPr>
              <a:t> G</a:t>
            </a:r>
            <a:r>
              <a:rPr lang="en" sz="1400">
                <a:solidFill>
                  <a:srgbClr val="666600"/>
                </a:solidFill>
                <a:latin typeface="Consolas"/>
                <a:ea typeface="Consolas"/>
                <a:cs typeface="Consolas"/>
                <a:sym typeface="Consolas"/>
              </a:rPr>
              <a:t>.</a:t>
            </a:r>
            <a:r>
              <a:rPr lang="en" sz="1400">
                <a:solidFill>
                  <a:srgbClr val="000000"/>
                </a:solidFill>
                <a:latin typeface="Consolas"/>
                <a:ea typeface="Consolas"/>
                <a:cs typeface="Consolas"/>
                <a:sym typeface="Consolas"/>
              </a:rPr>
              <a:t>getNodes</a:t>
            </a:r>
            <a:r>
              <a:rPr lang="en" sz="1400">
                <a:solidFill>
                  <a:srgbClr val="666600"/>
                </a:solidFill>
                <a:latin typeface="Consolas"/>
                <a:ea typeface="Consolas"/>
                <a:cs typeface="Consolas"/>
                <a:sym typeface="Consolas"/>
              </a:rPr>
              <a:t>():</a:t>
            </a:r>
          </a:p>
          <a:p>
            <a:pPr lvl="0" rtl="0" algn="just">
              <a:spcBef>
                <a:spcPts val="0"/>
              </a:spcBef>
              <a:spcAft>
                <a:spcPts val="0"/>
              </a:spcAft>
              <a:buNone/>
            </a:pPr>
            <a:r>
              <a:rPr lang="en" sz="1400">
                <a:solidFill>
                  <a:srgbClr val="000000"/>
                </a:solidFill>
                <a:latin typeface="Consolas"/>
                <a:ea typeface="Consolas"/>
                <a:cs typeface="Consolas"/>
                <a:sym typeface="Consolas"/>
              </a:rPr>
              <a:t>     </a:t>
            </a:r>
            <a:r>
              <a:rPr lang="en" sz="1400">
                <a:solidFill>
                  <a:srgbClr val="000088"/>
                </a:solidFill>
                <a:latin typeface="Consolas"/>
                <a:ea typeface="Consolas"/>
                <a:cs typeface="Consolas"/>
                <a:sym typeface="Consolas"/>
              </a:rPr>
              <a:t>for</a:t>
            </a:r>
            <a:r>
              <a:rPr lang="en" sz="1400">
                <a:solidFill>
                  <a:srgbClr val="000000"/>
                </a:solidFill>
                <a:latin typeface="Consolas"/>
                <a:ea typeface="Consolas"/>
                <a:cs typeface="Consolas"/>
                <a:sym typeface="Consolas"/>
              </a:rPr>
              <a:t> all document D inNodes</a:t>
            </a:r>
            <a:r>
              <a:rPr lang="en" sz="1400">
                <a:solidFill>
                  <a:srgbClr val="666600"/>
                </a:solidFill>
                <a:latin typeface="Consolas"/>
                <a:ea typeface="Consolas"/>
                <a:cs typeface="Consolas"/>
                <a:sym typeface="Consolas"/>
              </a:rPr>
              <a:t>.</a:t>
            </a:r>
            <a:r>
              <a:rPr lang="en" sz="1400">
                <a:solidFill>
                  <a:srgbClr val="000000"/>
                </a:solidFill>
                <a:latin typeface="Consolas"/>
                <a:ea typeface="Consolas"/>
                <a:cs typeface="Consolas"/>
                <a:sym typeface="Consolas"/>
              </a:rPr>
              <a:t>getDocumentsType</a:t>
            </a:r>
            <a:r>
              <a:rPr lang="en" sz="1400">
                <a:solidFill>
                  <a:srgbClr val="666600"/>
                </a:solidFill>
                <a:latin typeface="Consolas"/>
                <a:ea typeface="Consolas"/>
                <a:cs typeface="Consolas"/>
                <a:sym typeface="Consolas"/>
              </a:rPr>
              <a:t>():</a:t>
            </a:r>
          </a:p>
          <a:p>
            <a:pPr lvl="0" rtl="0" algn="just">
              <a:spcBef>
                <a:spcPts val="0"/>
              </a:spcBef>
              <a:spcAft>
                <a:spcPts val="0"/>
              </a:spcAft>
              <a:buNone/>
            </a:pPr>
            <a:r>
              <a:rPr lang="en" sz="1400">
                <a:solidFill>
                  <a:srgbClr val="000000"/>
                </a:solidFill>
                <a:latin typeface="Consolas"/>
                <a:ea typeface="Consolas"/>
                <a:cs typeface="Consolas"/>
                <a:sym typeface="Consolas"/>
              </a:rPr>
              <a:t>         </a:t>
            </a:r>
            <a:r>
              <a:rPr lang="en" sz="1400">
                <a:solidFill>
                  <a:srgbClr val="880000"/>
                </a:solidFill>
                <a:latin typeface="Consolas"/>
                <a:ea typeface="Consolas"/>
                <a:cs typeface="Consolas"/>
                <a:sym typeface="Consolas"/>
              </a:rPr>
              <a:t># Take relevant data</a:t>
            </a:r>
          </a:p>
          <a:p>
            <a:pPr lvl="0" rtl="0" algn="just">
              <a:spcBef>
                <a:spcPts val="0"/>
              </a:spcBef>
              <a:spcAft>
                <a:spcPts val="0"/>
              </a:spcAft>
              <a:buNone/>
            </a:pPr>
            <a:r>
              <a:rPr lang="en" sz="1400">
                <a:solidFill>
                  <a:srgbClr val="000000"/>
                </a:solidFill>
                <a:latin typeface="Consolas"/>
                <a:ea typeface="Consolas"/>
                <a:cs typeface="Consolas"/>
                <a:sym typeface="Consolas"/>
              </a:rPr>
              <a:t>         relevantData </a:t>
            </a:r>
            <a:r>
              <a:rPr lang="en" sz="1400">
                <a:solidFill>
                  <a:srgbClr val="666600"/>
                </a:solidFill>
                <a:latin typeface="Consolas"/>
                <a:ea typeface="Consolas"/>
                <a:cs typeface="Consolas"/>
                <a:sym typeface="Consolas"/>
              </a:rPr>
              <a:t>=</a:t>
            </a:r>
            <a:r>
              <a:rPr lang="en" sz="1400">
                <a:solidFill>
                  <a:srgbClr val="000000"/>
                </a:solidFill>
                <a:latin typeface="Consolas"/>
                <a:ea typeface="Consolas"/>
                <a:cs typeface="Consolas"/>
                <a:sym typeface="Consolas"/>
              </a:rPr>
              <a:t> keepRelevant</a:t>
            </a:r>
            <a:r>
              <a:rPr lang="en" sz="1400">
                <a:solidFill>
                  <a:srgbClr val="666600"/>
                </a:solidFill>
                <a:latin typeface="Consolas"/>
                <a:ea typeface="Consolas"/>
                <a:cs typeface="Consolas"/>
                <a:sym typeface="Consolas"/>
              </a:rPr>
              <a:t>(</a:t>
            </a:r>
            <a:r>
              <a:rPr lang="en" sz="1400">
                <a:solidFill>
                  <a:srgbClr val="000000"/>
                </a:solidFill>
                <a:latin typeface="Consolas"/>
                <a:ea typeface="Consolas"/>
                <a:cs typeface="Consolas"/>
                <a:sym typeface="Consolas"/>
              </a:rPr>
              <a:t>D, conditions</a:t>
            </a:r>
            <a:r>
              <a:rPr lang="en" sz="1400">
                <a:solidFill>
                  <a:srgbClr val="666600"/>
                </a:solidFill>
                <a:latin typeface="Consolas"/>
                <a:ea typeface="Consolas"/>
                <a:cs typeface="Consolas"/>
                <a:sym typeface="Consolas"/>
              </a:rPr>
              <a:t>) </a:t>
            </a:r>
          </a:p>
          <a:p>
            <a:pPr lvl="0" rtl="0" algn="just">
              <a:spcBef>
                <a:spcPts val="0"/>
              </a:spcBef>
              <a:spcAft>
                <a:spcPts val="0"/>
              </a:spcAft>
              <a:buNone/>
            </a:pPr>
            <a:r>
              <a:rPr lang="en" sz="1400">
                <a:solidFill>
                  <a:srgbClr val="000000"/>
                </a:solidFill>
                <a:latin typeface="Consolas"/>
                <a:ea typeface="Consolas"/>
                <a:cs typeface="Consolas"/>
                <a:sym typeface="Consolas"/>
              </a:rPr>
              <a:t>        </a:t>
            </a:r>
            <a:r>
              <a:rPr lang="en" sz="1400">
                <a:solidFill>
                  <a:srgbClr val="880000"/>
                </a:solidFill>
                <a:latin typeface="Consolas"/>
                <a:ea typeface="Consolas"/>
                <a:cs typeface="Consolas"/>
                <a:sym typeface="Consolas"/>
              </a:rPr>
              <a:t> # if we found that it matches condition</a:t>
            </a:r>
          </a:p>
          <a:p>
            <a:pPr lvl="0" rtl="0" algn="just">
              <a:spcBef>
                <a:spcPts val="0"/>
              </a:spcBef>
              <a:spcAft>
                <a:spcPts val="0"/>
              </a:spcAft>
              <a:buNone/>
            </a:pPr>
            <a:r>
              <a:rPr lang="en" sz="1400">
                <a:solidFill>
                  <a:srgbClr val="000000"/>
                </a:solidFill>
                <a:latin typeface="Consolas"/>
                <a:ea typeface="Consolas"/>
                <a:cs typeface="Consolas"/>
                <a:sym typeface="Consolas"/>
              </a:rPr>
              <a:t>         if(relevantData != null):</a:t>
            </a:r>
          </a:p>
          <a:p>
            <a:pPr lvl="0" rtl="0" algn="just">
              <a:spcBef>
                <a:spcPts val="0"/>
              </a:spcBef>
              <a:spcAft>
                <a:spcPts val="0"/>
              </a:spcAft>
              <a:buNone/>
            </a:pPr>
            <a:r>
              <a:rPr lang="en" sz="1400">
                <a:solidFill>
                  <a:srgbClr val="000000"/>
                </a:solidFill>
                <a:latin typeface="Consolas"/>
                <a:ea typeface="Consolas"/>
                <a:cs typeface="Consolas"/>
                <a:sym typeface="Consolas"/>
              </a:rPr>
              <a:t> 		</a:t>
            </a:r>
            <a:r>
              <a:rPr lang="en" sz="1400">
                <a:solidFill>
                  <a:srgbClr val="880000"/>
                </a:solidFill>
                <a:latin typeface="Consolas"/>
                <a:ea typeface="Consolas"/>
                <a:cs typeface="Consolas"/>
                <a:sym typeface="Consolas"/>
              </a:rPr>
              <a:t># find key words related to this</a:t>
            </a:r>
          </a:p>
          <a:p>
            <a:pPr indent="457200" lvl="0" marL="457200" rtl="0" algn="just">
              <a:spcBef>
                <a:spcPts val="0"/>
              </a:spcBef>
              <a:spcAft>
                <a:spcPts val="0"/>
              </a:spcAft>
              <a:buNone/>
            </a:pPr>
            <a:r>
              <a:rPr lang="en" sz="1400">
                <a:solidFill>
                  <a:srgbClr val="000000"/>
                </a:solidFill>
                <a:latin typeface="Consolas"/>
                <a:ea typeface="Consolas"/>
                <a:cs typeface="Consolas"/>
                <a:sym typeface="Consolas"/>
              </a:rPr>
              <a:t>kw </a:t>
            </a:r>
            <a:r>
              <a:rPr lang="en" sz="1400">
                <a:solidFill>
                  <a:srgbClr val="666600"/>
                </a:solidFill>
                <a:latin typeface="Consolas"/>
                <a:ea typeface="Consolas"/>
                <a:cs typeface="Consolas"/>
                <a:sym typeface="Consolas"/>
              </a:rPr>
              <a:t>=</a:t>
            </a:r>
            <a:r>
              <a:rPr lang="en" sz="1400">
                <a:solidFill>
                  <a:srgbClr val="000000"/>
                </a:solidFill>
                <a:latin typeface="Consolas"/>
                <a:ea typeface="Consolas"/>
                <a:cs typeface="Consolas"/>
                <a:sym typeface="Consolas"/>
              </a:rPr>
              <a:t> buildKeyWords</a:t>
            </a:r>
            <a:r>
              <a:rPr lang="en" sz="1400">
                <a:solidFill>
                  <a:srgbClr val="666600"/>
                </a:solidFill>
                <a:latin typeface="Consolas"/>
                <a:ea typeface="Consolas"/>
                <a:cs typeface="Consolas"/>
                <a:sym typeface="Consolas"/>
              </a:rPr>
              <a:t>(</a:t>
            </a:r>
            <a:r>
              <a:rPr lang="en" sz="1400">
                <a:solidFill>
                  <a:srgbClr val="000000"/>
                </a:solidFill>
                <a:latin typeface="Consolas"/>
                <a:ea typeface="Consolas"/>
                <a:cs typeface="Consolas"/>
                <a:sym typeface="Consolas"/>
              </a:rPr>
              <a:t>D)</a:t>
            </a:r>
          </a:p>
          <a:p>
            <a:pPr indent="457200" lvl="0" marL="457200" rtl="0" algn="just">
              <a:spcBef>
                <a:spcPts val="0"/>
              </a:spcBef>
              <a:spcAft>
                <a:spcPts val="0"/>
              </a:spcAft>
              <a:buNone/>
            </a:pPr>
            <a:r>
              <a:rPr lang="en" sz="1400">
                <a:solidFill>
                  <a:srgbClr val="660066"/>
                </a:solidFill>
                <a:latin typeface="Consolas"/>
                <a:ea typeface="Consolas"/>
                <a:cs typeface="Consolas"/>
                <a:sym typeface="Consolas"/>
              </a:rPr>
              <a:t># store RDF</a:t>
            </a:r>
          </a:p>
          <a:p>
            <a:pPr lvl="0" rtl="0" algn="just">
              <a:spcBef>
                <a:spcPts val="0"/>
              </a:spcBef>
              <a:spcAft>
                <a:spcPts val="0"/>
              </a:spcAft>
              <a:buNone/>
            </a:pPr>
            <a:r>
              <a:rPr lang="en" sz="1400">
                <a:solidFill>
                  <a:srgbClr val="660066"/>
                </a:solidFill>
                <a:latin typeface="Consolas"/>
                <a:ea typeface="Consolas"/>
                <a:cs typeface="Consolas"/>
                <a:sym typeface="Consolas"/>
              </a:rPr>
              <a:t>		</a:t>
            </a:r>
            <a:r>
              <a:rPr lang="en" sz="1400">
                <a:solidFill>
                  <a:srgbClr val="000000"/>
                </a:solidFill>
                <a:latin typeface="Consolas"/>
                <a:ea typeface="Consolas"/>
                <a:cs typeface="Consolas"/>
                <a:sym typeface="Consolas"/>
              </a:rPr>
              <a:t>rdfsemantic</a:t>
            </a:r>
            <a:r>
              <a:rPr lang="en" sz="1400">
                <a:solidFill>
                  <a:srgbClr val="666600"/>
                </a:solidFill>
                <a:latin typeface="Consolas"/>
                <a:ea typeface="Consolas"/>
                <a:cs typeface="Consolas"/>
                <a:sym typeface="Consolas"/>
              </a:rPr>
              <a:t>.</a:t>
            </a:r>
            <a:r>
              <a:rPr lang="en" sz="1400">
                <a:solidFill>
                  <a:srgbClr val="000000"/>
                </a:solidFill>
                <a:latin typeface="Consolas"/>
                <a:ea typeface="Consolas"/>
                <a:cs typeface="Consolas"/>
                <a:sym typeface="Consolas"/>
              </a:rPr>
              <a:t>pushRDFNode</a:t>
            </a:r>
            <a:r>
              <a:rPr lang="en" sz="1400">
                <a:solidFill>
                  <a:srgbClr val="666600"/>
                </a:solidFill>
                <a:latin typeface="Consolas"/>
                <a:ea typeface="Consolas"/>
                <a:cs typeface="Consolas"/>
                <a:sym typeface="Consolas"/>
              </a:rPr>
              <a:t>(</a:t>
            </a:r>
            <a:r>
              <a:rPr lang="en" sz="1400">
                <a:solidFill>
                  <a:srgbClr val="000000"/>
                </a:solidFill>
                <a:latin typeface="Consolas"/>
                <a:ea typeface="Consolas"/>
                <a:cs typeface="Consolas"/>
                <a:sym typeface="Consolas"/>
              </a:rPr>
              <a:t>kw</a:t>
            </a:r>
            <a:r>
              <a:rPr lang="en" sz="1400">
                <a:solidFill>
                  <a:srgbClr val="666600"/>
                </a:solidFill>
                <a:latin typeface="Consolas"/>
                <a:ea typeface="Consolas"/>
                <a:cs typeface="Consolas"/>
                <a:sym typeface="Consolas"/>
              </a:rPr>
              <a:t>,</a:t>
            </a:r>
            <a:r>
              <a:rPr lang="en" sz="1400">
                <a:solidFill>
                  <a:srgbClr val="000000"/>
                </a:solidFill>
                <a:latin typeface="Consolas"/>
                <a:ea typeface="Consolas"/>
                <a:cs typeface="Consolas"/>
                <a:sym typeface="Consolas"/>
              </a:rPr>
              <a:t>relevantData</a:t>
            </a:r>
            <a:r>
              <a:rPr lang="en" sz="1400">
                <a:solidFill>
                  <a:srgbClr val="660066"/>
                </a:solidFill>
                <a:latin typeface="Consolas"/>
                <a:ea typeface="Consolas"/>
                <a:cs typeface="Consolas"/>
                <a:sym typeface="Consolas"/>
              </a:rPr>
              <a:t>)</a:t>
            </a:r>
          </a:p>
          <a:p>
            <a:pPr lvl="0" rtl="0" algn="just">
              <a:spcBef>
                <a:spcPts val="0"/>
              </a:spcBef>
              <a:spcAft>
                <a:spcPts val="0"/>
              </a:spcAft>
              <a:buNone/>
            </a:pPr>
            <a:r>
              <a:rPr lang="en" sz="1400">
                <a:solidFill>
                  <a:srgbClr val="000000"/>
                </a:solidFill>
                <a:latin typeface="Consolas"/>
                <a:ea typeface="Consolas"/>
                <a:cs typeface="Consolas"/>
                <a:sym typeface="Consolas"/>
              </a:rPr>
              <a:t>      </a:t>
            </a:r>
          </a:p>
          <a:p>
            <a:pPr lvl="0" rtl="0" algn="just">
              <a:spcBef>
                <a:spcPts val="0"/>
              </a:spcBef>
              <a:spcAft>
                <a:spcPts val="0"/>
              </a:spcAft>
              <a:buNone/>
            </a:pPr>
            <a:r>
              <a:rPr lang="en" sz="1400">
                <a:solidFill>
                  <a:srgbClr val="000000"/>
                </a:solidFill>
                <a:latin typeface="Consolas"/>
                <a:ea typeface="Consolas"/>
                <a:cs typeface="Consolas"/>
                <a:sym typeface="Consolas"/>
              </a:rPr>
              <a:t>    </a:t>
            </a:r>
            <a:r>
              <a:rPr lang="en" sz="1400">
                <a:solidFill>
                  <a:srgbClr val="660066"/>
                </a:solidFill>
                <a:latin typeface="Consolas"/>
                <a:ea typeface="Consolas"/>
                <a:cs typeface="Consolas"/>
                <a:sym typeface="Consolas"/>
              </a:rPr>
              <a:t>Store</a:t>
            </a:r>
            <a:r>
              <a:rPr lang="en" sz="1400">
                <a:solidFill>
                  <a:srgbClr val="666600"/>
                </a:solidFill>
                <a:latin typeface="Consolas"/>
                <a:ea typeface="Consolas"/>
                <a:cs typeface="Consolas"/>
                <a:sym typeface="Consolas"/>
              </a:rPr>
              <a:t>(</a:t>
            </a:r>
            <a:r>
              <a:rPr lang="en" sz="1400">
                <a:solidFill>
                  <a:srgbClr val="000000"/>
                </a:solidFill>
                <a:latin typeface="Consolas"/>
                <a:ea typeface="Consolas"/>
                <a:cs typeface="Consolas"/>
                <a:sym typeface="Consolas"/>
              </a:rPr>
              <a:t>rdfsemantic)</a:t>
            </a:r>
          </a:p>
          <a:p>
            <a:pPr lvl="0" rtl="0" algn="just">
              <a:spcBef>
                <a:spcPts val="0"/>
              </a:spcBef>
              <a:spcAft>
                <a:spcPts val="0"/>
              </a:spcAft>
              <a:buNone/>
            </a:pPr>
            <a:r>
              <a:rPr lang="en" sz="1400">
                <a:solidFill>
                  <a:srgbClr val="660066"/>
                </a:solidFill>
                <a:latin typeface="Consolas"/>
                <a:ea typeface="Consolas"/>
                <a:cs typeface="Consolas"/>
                <a:sym typeface="Consolas"/>
              </a:rPr>
              <a:t>End</a:t>
            </a:r>
          </a:p>
          <a:p>
            <a:pPr lvl="0">
              <a:spcBef>
                <a:spcPts val="0"/>
              </a:spcBef>
              <a:buNone/>
            </a:pPr>
            <a:r>
              <a:t/>
            </a:r>
            <a:endParaRPr sz="14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8" name="Shape 208"/>
        <p:cNvGrpSpPr/>
        <p:nvPr/>
      </p:nvGrpSpPr>
      <p:grpSpPr>
        <a:xfrm>
          <a:off x="0" y="0"/>
          <a:ext cx="0" cy="0"/>
          <a:chOff x="0" y="0"/>
          <a:chExt cx="0" cy="0"/>
        </a:xfrm>
      </p:grpSpPr>
      <p:sp>
        <p:nvSpPr>
          <p:cNvPr id="209" name="Shape 209"/>
          <p:cNvSpPr txBox="1"/>
          <p:nvPr>
            <p:ph type="title"/>
          </p:nvPr>
        </p:nvSpPr>
        <p:spPr>
          <a:xfrm>
            <a:off x="311700" y="445025"/>
            <a:ext cx="8520600" cy="572700"/>
          </a:xfrm>
          <a:prstGeom prst="rect">
            <a:avLst/>
          </a:prstGeom>
        </p:spPr>
        <p:txBody>
          <a:bodyPr anchorCtr="0" anchor="t" bIns="91425" lIns="91425" rIns="91425" wrap="square" tIns="91425">
            <a:noAutofit/>
          </a:bodyPr>
          <a:lstStyle/>
          <a:p>
            <a:pPr lvl="0">
              <a:spcBef>
                <a:spcPts val="0"/>
              </a:spcBef>
              <a:buNone/>
            </a:pPr>
            <a:r>
              <a:rPr lang="en"/>
              <a:t>Results</a:t>
            </a:r>
          </a:p>
        </p:txBody>
      </p:sp>
      <p:sp>
        <p:nvSpPr>
          <p:cNvPr id="210" name="Shape 210"/>
          <p:cNvSpPr txBox="1"/>
          <p:nvPr>
            <p:ph idx="1" type="body"/>
          </p:nvPr>
        </p:nvSpPr>
        <p:spPr>
          <a:xfrm>
            <a:off x="311700" y="1152475"/>
            <a:ext cx="8520600" cy="3416400"/>
          </a:xfrm>
          <a:prstGeom prst="rect">
            <a:avLst/>
          </a:prstGeom>
        </p:spPr>
        <p:txBody>
          <a:bodyPr anchorCtr="0" anchor="t" bIns="91425" lIns="91425" rIns="91425" wrap="square" tIns="91425">
            <a:noAutofit/>
          </a:bodyPr>
          <a:lstStyle/>
          <a:p>
            <a:pPr indent="-342900" lvl="0" marL="457200" rtl="0" algn="just">
              <a:spcBef>
                <a:spcPts val="0"/>
              </a:spcBef>
              <a:spcAft>
                <a:spcPts val="0"/>
              </a:spcAft>
              <a:buClr>
                <a:srgbClr val="000000"/>
              </a:buClr>
              <a:buSzPct val="100000"/>
              <a:buFont typeface="Arial"/>
              <a:buChar char="●"/>
            </a:pPr>
            <a:r>
              <a:rPr b="1" lang="en">
                <a:solidFill>
                  <a:srgbClr val="000000"/>
                </a:solidFill>
                <a:highlight>
                  <a:srgbClr val="FFFFFF"/>
                </a:highlight>
                <a:latin typeface="Arial"/>
                <a:ea typeface="Arial"/>
                <a:cs typeface="Arial"/>
                <a:sym typeface="Arial"/>
                <a:hlinkClick r:id="rId3"/>
              </a:rPr>
              <a:t>Akihiko Takahashi</a:t>
            </a:r>
            <a:r>
              <a:rPr b="1" lang="en">
                <a:solidFill>
                  <a:srgbClr val="000000"/>
                </a:solidFill>
                <a:highlight>
                  <a:srgbClr val="FFFFFF"/>
                </a:highlight>
                <a:latin typeface="Arial"/>
                <a:ea typeface="Arial"/>
                <a:cs typeface="Arial"/>
                <a:sym typeface="Arial"/>
              </a:rPr>
              <a:t>,</a:t>
            </a:r>
            <a:r>
              <a:rPr lang="en">
                <a:solidFill>
                  <a:srgbClr val="000000"/>
                </a:solidFill>
                <a:highlight>
                  <a:srgbClr val="FFFFFF"/>
                </a:highlight>
                <a:latin typeface="Arial"/>
                <a:ea typeface="Arial"/>
                <a:cs typeface="Arial"/>
                <a:sym typeface="Arial"/>
              </a:rPr>
              <a:t> </a:t>
            </a:r>
            <a:r>
              <a:rPr lang="en">
                <a:solidFill>
                  <a:srgbClr val="000000"/>
                </a:solidFill>
                <a:highlight>
                  <a:srgbClr val="FFFFFF"/>
                </a:highlight>
                <a:latin typeface="Arial"/>
                <a:ea typeface="Arial"/>
                <a:cs typeface="Arial"/>
                <a:sym typeface="Arial"/>
                <a:hlinkClick r:id="rId4"/>
              </a:rPr>
              <a:t>Masatoshi Ishikawa</a:t>
            </a:r>
            <a:r>
              <a:rPr lang="en">
                <a:solidFill>
                  <a:srgbClr val="000000"/>
                </a:solidFill>
                <a:highlight>
                  <a:srgbClr val="FFFFFF"/>
                </a:highlight>
                <a:latin typeface="Arial"/>
                <a:ea typeface="Arial"/>
                <a:cs typeface="Arial"/>
                <a:sym typeface="Arial"/>
              </a:rPr>
              <a:t>:</a:t>
            </a:r>
          </a:p>
          <a:p>
            <a:pPr lvl="0" rtl="0" algn="just">
              <a:spcBef>
                <a:spcPts val="0"/>
              </a:spcBef>
              <a:spcAft>
                <a:spcPts val="0"/>
              </a:spcAft>
              <a:buNone/>
            </a:pPr>
            <a:r>
              <a:rPr lang="en">
                <a:solidFill>
                  <a:srgbClr val="000000"/>
                </a:solidFill>
                <a:highlight>
                  <a:srgbClr val="FFFFFF"/>
                </a:highlight>
                <a:latin typeface="Arial"/>
                <a:ea typeface="Arial"/>
                <a:cs typeface="Arial"/>
                <a:sym typeface="Arial"/>
              </a:rPr>
              <a:t>Signal processing architecture with bidimensional network topology for flexible sensor </a:t>
            </a:r>
            <a:r>
              <a:rPr b="1" lang="en">
                <a:solidFill>
                  <a:srgbClr val="000000"/>
                </a:solidFill>
                <a:highlight>
                  <a:srgbClr val="FFFFFF"/>
                </a:highlight>
                <a:latin typeface="Arial"/>
                <a:ea typeface="Arial"/>
                <a:cs typeface="Arial"/>
                <a:sym typeface="Arial"/>
              </a:rPr>
              <a:t>data integration</a:t>
            </a:r>
            <a:r>
              <a:rPr lang="en">
                <a:solidFill>
                  <a:srgbClr val="000000"/>
                </a:solidFill>
                <a:highlight>
                  <a:srgbClr val="FFFFFF"/>
                </a:highlight>
                <a:latin typeface="Arial"/>
                <a:ea typeface="Arial"/>
                <a:cs typeface="Arial"/>
                <a:sym typeface="Arial"/>
              </a:rPr>
              <a:t> system. </a:t>
            </a:r>
            <a:r>
              <a:rPr lang="en">
                <a:solidFill>
                  <a:srgbClr val="000000"/>
                </a:solidFill>
                <a:highlight>
                  <a:srgbClr val="FFFFFF"/>
                </a:highlight>
                <a:latin typeface="Arial"/>
                <a:ea typeface="Arial"/>
                <a:cs typeface="Arial"/>
                <a:sym typeface="Arial"/>
                <a:hlinkClick r:id="rId5"/>
              </a:rPr>
              <a:t>IROS </a:t>
            </a:r>
            <a:r>
              <a:rPr b="1" lang="en">
                <a:solidFill>
                  <a:srgbClr val="000000"/>
                </a:solidFill>
                <a:highlight>
                  <a:srgbClr val="FFFFFF"/>
                </a:highlight>
                <a:latin typeface="Arial"/>
                <a:ea typeface="Arial"/>
                <a:cs typeface="Arial"/>
                <a:sym typeface="Arial"/>
                <a:hlinkClick r:id="rId6"/>
              </a:rPr>
              <a:t>1993</a:t>
            </a:r>
            <a:r>
              <a:rPr lang="en">
                <a:solidFill>
                  <a:srgbClr val="000000"/>
                </a:solidFill>
                <a:highlight>
                  <a:srgbClr val="FFFFFF"/>
                </a:highlight>
                <a:latin typeface="Arial"/>
                <a:ea typeface="Arial"/>
                <a:cs typeface="Arial"/>
                <a:sym typeface="Arial"/>
              </a:rPr>
              <a:t>: 407-413, </a:t>
            </a:r>
            <a:r>
              <a:rPr lang="en">
                <a:solidFill>
                  <a:srgbClr val="333333"/>
                </a:solidFill>
                <a:highlight>
                  <a:srgbClr val="FFFFFF"/>
                </a:highlight>
                <a:latin typeface="Arial"/>
                <a:ea typeface="Arial"/>
                <a:cs typeface="Arial"/>
                <a:sym typeface="Arial"/>
              </a:rPr>
              <a:t>Nat. Inst. of Biosci. &amp; Human-technol., Tsukuba City, </a:t>
            </a:r>
            <a:r>
              <a:rPr b="1" lang="en">
                <a:solidFill>
                  <a:srgbClr val="333333"/>
                </a:solidFill>
                <a:highlight>
                  <a:srgbClr val="FFFFFF"/>
                </a:highlight>
                <a:latin typeface="Arial"/>
                <a:ea typeface="Arial"/>
                <a:cs typeface="Arial"/>
                <a:sym typeface="Arial"/>
              </a:rPr>
              <a:t>Japan</a:t>
            </a:r>
          </a:p>
          <a:p>
            <a:pPr lvl="0" rtl="0" algn="just">
              <a:spcBef>
                <a:spcPts val="0"/>
              </a:spcBef>
              <a:spcAft>
                <a:spcPts val="0"/>
              </a:spcAft>
              <a:buNone/>
            </a:pPr>
            <a:r>
              <a:t/>
            </a:r>
            <a:endParaRPr>
              <a:solidFill>
                <a:srgbClr val="505B62"/>
              </a:solidFill>
              <a:highlight>
                <a:srgbClr val="FFFFFF"/>
              </a:highlight>
              <a:latin typeface="Arial"/>
              <a:ea typeface="Arial"/>
              <a:cs typeface="Arial"/>
              <a:sym typeface="Arial"/>
            </a:endParaRPr>
          </a:p>
          <a:p>
            <a:pPr indent="-342900" lvl="0" marL="457200" rtl="0" algn="just">
              <a:spcBef>
                <a:spcPts val="0"/>
              </a:spcBef>
              <a:spcAft>
                <a:spcPts val="0"/>
              </a:spcAft>
              <a:buClr>
                <a:srgbClr val="000000"/>
              </a:buClr>
              <a:buSzPct val="100000"/>
              <a:buFont typeface="Arial"/>
              <a:buChar char="●"/>
            </a:pPr>
            <a:r>
              <a:rPr b="1" lang="en">
                <a:solidFill>
                  <a:srgbClr val="000000"/>
                </a:solidFill>
                <a:highlight>
                  <a:srgbClr val="FFFFFF"/>
                </a:highlight>
                <a:latin typeface="Arial"/>
                <a:ea typeface="Arial"/>
                <a:cs typeface="Arial"/>
                <a:sym typeface="Arial"/>
                <a:hlinkClick r:id="rId7"/>
              </a:rPr>
              <a:t>Atsuyuki Morishima</a:t>
            </a:r>
            <a:r>
              <a:rPr lang="en">
                <a:solidFill>
                  <a:srgbClr val="000000"/>
                </a:solidFill>
                <a:highlight>
                  <a:srgbClr val="FFFFFF"/>
                </a:highlight>
                <a:latin typeface="Arial"/>
                <a:ea typeface="Arial"/>
                <a:cs typeface="Arial"/>
                <a:sym typeface="Arial"/>
              </a:rPr>
              <a:t>, </a:t>
            </a:r>
            <a:r>
              <a:rPr lang="en">
                <a:solidFill>
                  <a:srgbClr val="000000"/>
                </a:solidFill>
                <a:highlight>
                  <a:srgbClr val="FFFFFF"/>
                </a:highlight>
                <a:latin typeface="Arial"/>
                <a:ea typeface="Arial"/>
                <a:cs typeface="Arial"/>
                <a:sym typeface="Arial"/>
                <a:hlinkClick r:id="rId8"/>
              </a:rPr>
              <a:t>Hiroyuki Kitagawa</a:t>
            </a:r>
            <a:r>
              <a:rPr lang="en">
                <a:solidFill>
                  <a:srgbClr val="000000"/>
                </a:solidFill>
                <a:highlight>
                  <a:srgbClr val="FFFFFF"/>
                </a:highlight>
                <a:latin typeface="Arial"/>
                <a:ea typeface="Arial"/>
                <a:cs typeface="Arial"/>
                <a:sym typeface="Arial"/>
              </a:rPr>
              <a:t>:</a:t>
            </a:r>
          </a:p>
          <a:p>
            <a:pPr lvl="0" rtl="0" algn="just">
              <a:spcBef>
                <a:spcPts val="0"/>
              </a:spcBef>
              <a:spcAft>
                <a:spcPts val="0"/>
              </a:spcAft>
              <a:buNone/>
            </a:pPr>
            <a:r>
              <a:rPr lang="en">
                <a:solidFill>
                  <a:srgbClr val="000000"/>
                </a:solidFill>
                <a:highlight>
                  <a:srgbClr val="FFFFFF"/>
                </a:highlight>
                <a:latin typeface="Arial"/>
                <a:ea typeface="Arial"/>
                <a:cs typeface="Arial"/>
                <a:sym typeface="Arial"/>
              </a:rPr>
              <a:t>InfoWeaver: Dynamic and Tailor-made </a:t>
            </a:r>
            <a:r>
              <a:rPr b="1" lang="en">
                <a:solidFill>
                  <a:srgbClr val="000000"/>
                </a:solidFill>
                <a:highlight>
                  <a:srgbClr val="FFFFFF"/>
                </a:highlight>
                <a:latin typeface="Arial"/>
                <a:ea typeface="Arial"/>
                <a:cs typeface="Arial"/>
                <a:sym typeface="Arial"/>
              </a:rPr>
              <a:t>Integration</a:t>
            </a:r>
            <a:r>
              <a:rPr lang="en">
                <a:solidFill>
                  <a:srgbClr val="000000"/>
                </a:solidFill>
                <a:highlight>
                  <a:srgbClr val="FFFFFF"/>
                </a:highlight>
                <a:latin typeface="Arial"/>
                <a:ea typeface="Arial"/>
                <a:cs typeface="Arial"/>
                <a:sym typeface="Arial"/>
              </a:rPr>
              <a:t> of Structured Documents, Web, and </a:t>
            </a:r>
            <a:r>
              <a:rPr b="1" lang="en">
                <a:solidFill>
                  <a:srgbClr val="000000"/>
                </a:solidFill>
                <a:highlight>
                  <a:srgbClr val="FFFFFF"/>
                </a:highlight>
                <a:latin typeface="Arial"/>
                <a:ea typeface="Arial"/>
                <a:cs typeface="Arial"/>
                <a:sym typeface="Arial"/>
              </a:rPr>
              <a:t>Databases</a:t>
            </a:r>
            <a:r>
              <a:rPr lang="en">
                <a:solidFill>
                  <a:srgbClr val="000000"/>
                </a:solidFill>
                <a:highlight>
                  <a:srgbClr val="FFFFFF"/>
                </a:highlight>
                <a:latin typeface="Arial"/>
                <a:ea typeface="Arial"/>
                <a:cs typeface="Arial"/>
                <a:sym typeface="Arial"/>
              </a:rPr>
              <a:t>. </a:t>
            </a:r>
            <a:r>
              <a:rPr lang="en">
                <a:solidFill>
                  <a:srgbClr val="000000"/>
                </a:solidFill>
                <a:highlight>
                  <a:srgbClr val="FFFFFF"/>
                </a:highlight>
                <a:latin typeface="Arial"/>
                <a:ea typeface="Arial"/>
                <a:cs typeface="Arial"/>
                <a:sym typeface="Arial"/>
                <a:hlinkClick r:id="rId9"/>
              </a:rPr>
              <a:t>ACM DL </a:t>
            </a:r>
            <a:r>
              <a:rPr b="1" lang="en">
                <a:solidFill>
                  <a:srgbClr val="000000"/>
                </a:solidFill>
                <a:highlight>
                  <a:srgbClr val="FFFFFF"/>
                </a:highlight>
                <a:latin typeface="Arial"/>
                <a:ea typeface="Arial"/>
                <a:cs typeface="Arial"/>
                <a:sym typeface="Arial"/>
                <a:hlinkClick r:id="rId10"/>
              </a:rPr>
              <a:t>1999</a:t>
            </a:r>
            <a:r>
              <a:rPr lang="en">
                <a:solidFill>
                  <a:srgbClr val="000000"/>
                </a:solidFill>
                <a:highlight>
                  <a:srgbClr val="FFFFFF"/>
                </a:highlight>
                <a:latin typeface="Arial"/>
                <a:ea typeface="Arial"/>
                <a:cs typeface="Arial"/>
                <a:sym typeface="Arial"/>
              </a:rPr>
              <a:t>: 235-236, Institute of Information Sciences and Electronics, University of Tsukuba, Tennohdai, Tsukuba, Ibaraki 305-8573, </a:t>
            </a:r>
            <a:r>
              <a:rPr b="1" lang="en">
                <a:solidFill>
                  <a:srgbClr val="000000"/>
                </a:solidFill>
                <a:highlight>
                  <a:srgbClr val="FFFFFF"/>
                </a:highlight>
                <a:latin typeface="Arial"/>
                <a:ea typeface="Arial"/>
                <a:cs typeface="Arial"/>
                <a:sym typeface="Arial"/>
              </a:rPr>
              <a:t>Japan</a:t>
            </a:r>
          </a:p>
          <a:p>
            <a:pPr lvl="0">
              <a:spcBef>
                <a:spcPts val="0"/>
              </a:spcBef>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4" name="Shape 214"/>
        <p:cNvGrpSpPr/>
        <p:nvPr/>
      </p:nvGrpSpPr>
      <p:grpSpPr>
        <a:xfrm>
          <a:off x="0" y="0"/>
          <a:ext cx="0" cy="0"/>
          <a:chOff x="0" y="0"/>
          <a:chExt cx="0" cy="0"/>
        </a:xfrm>
      </p:grpSpPr>
      <p:sp>
        <p:nvSpPr>
          <p:cNvPr id="215" name="Shape 215"/>
          <p:cNvSpPr txBox="1"/>
          <p:nvPr>
            <p:ph type="title"/>
          </p:nvPr>
        </p:nvSpPr>
        <p:spPr>
          <a:xfrm>
            <a:off x="311700" y="445025"/>
            <a:ext cx="8520600" cy="572700"/>
          </a:xfrm>
          <a:prstGeom prst="rect">
            <a:avLst/>
          </a:prstGeom>
        </p:spPr>
        <p:txBody>
          <a:bodyPr anchorCtr="0" anchor="t" bIns="91425" lIns="91425" rIns="91425" wrap="square" tIns="91425">
            <a:noAutofit/>
          </a:bodyPr>
          <a:lstStyle/>
          <a:p>
            <a:pPr lvl="0">
              <a:spcBef>
                <a:spcPts val="0"/>
              </a:spcBef>
              <a:buNone/>
            </a:pPr>
            <a:r>
              <a:rPr lang="en"/>
              <a:t>Conclusion</a:t>
            </a:r>
          </a:p>
        </p:txBody>
      </p:sp>
      <p:graphicFrame>
        <p:nvGraphicFramePr>
          <p:cNvPr id="216" name="Shape 216"/>
          <p:cNvGraphicFramePr/>
          <p:nvPr/>
        </p:nvGraphicFramePr>
        <p:xfrm>
          <a:off x="370225" y="1076275"/>
          <a:ext cx="3000000" cy="3000000"/>
        </p:xfrm>
        <a:graphic>
          <a:graphicData uri="http://schemas.openxmlformats.org/drawingml/2006/table">
            <a:tbl>
              <a:tblPr>
                <a:noFill/>
                <a:tableStyleId>{604FB79B-A9CD-4A6A-899C-0E3579AADA4D}</a:tableStyleId>
              </a:tblPr>
              <a:tblGrid>
                <a:gridCol w="4171700"/>
                <a:gridCol w="4290375"/>
              </a:tblGrid>
              <a:tr h="1217375">
                <a:tc>
                  <a:txBody>
                    <a:bodyPr>
                      <a:noAutofit/>
                    </a:bodyPr>
                    <a:lstStyle/>
                    <a:p>
                      <a:pPr lvl="0" rtl="0">
                        <a:lnSpc>
                          <a:spcPct val="115000"/>
                        </a:lnSpc>
                        <a:spcBef>
                          <a:spcPts val="0"/>
                        </a:spcBef>
                        <a:spcAft>
                          <a:spcPts val="1600"/>
                        </a:spcAft>
                        <a:buNone/>
                      </a:pPr>
                      <a:r>
                        <a:rPr lang="en" sz="2400">
                          <a:latin typeface="Arial Black"/>
                          <a:ea typeface="Arial Black"/>
                          <a:cs typeface="Arial Black"/>
                          <a:sym typeface="Arial Black"/>
                        </a:rPr>
                        <a:t>Web Scraping</a:t>
                      </a:r>
                    </a:p>
                  </a:txBody>
                  <a:tcPr marT="91425" marB="91425" marR="91425" marL="91425">
                    <a:lnL cap="flat" cmpd="sng" w="28575">
                      <a:solidFill>
                        <a:schemeClr val="accent3"/>
                      </a:solidFill>
                      <a:prstDash val="dot"/>
                      <a:round/>
                      <a:headEnd len="med" w="med" type="none"/>
                      <a:tailEnd len="med" w="med" type="none"/>
                    </a:lnL>
                    <a:lnR cap="flat" cmpd="sng" w="28575">
                      <a:solidFill>
                        <a:schemeClr val="accent3"/>
                      </a:solidFill>
                      <a:prstDash val="dot"/>
                      <a:round/>
                      <a:headEnd len="med" w="med" type="none"/>
                      <a:tailEnd len="med" w="med" type="none"/>
                    </a:lnR>
                    <a:lnT cap="flat" cmpd="sng" w="28575">
                      <a:solidFill>
                        <a:schemeClr val="accent3"/>
                      </a:solidFill>
                      <a:prstDash val="dot"/>
                      <a:round/>
                      <a:headEnd len="med" w="med" type="none"/>
                      <a:tailEnd len="med" w="med" type="none"/>
                    </a:lnT>
                    <a:lnB cap="flat" cmpd="sng" w="28575">
                      <a:solidFill>
                        <a:schemeClr val="accent3"/>
                      </a:solidFill>
                      <a:prstDash val="dot"/>
                      <a:round/>
                      <a:headEnd len="med" w="med" type="none"/>
                      <a:tailEnd len="med" w="med" type="none"/>
                    </a:lnB>
                  </a:tcPr>
                </a:tc>
                <a:tc>
                  <a:txBody>
                    <a:bodyPr>
                      <a:noAutofit/>
                    </a:bodyPr>
                    <a:lstStyle/>
                    <a:p>
                      <a:pPr lvl="0" rtl="0">
                        <a:lnSpc>
                          <a:spcPct val="115000"/>
                        </a:lnSpc>
                        <a:spcBef>
                          <a:spcPts val="0"/>
                        </a:spcBef>
                        <a:spcAft>
                          <a:spcPts val="1600"/>
                        </a:spcAft>
                        <a:buNone/>
                      </a:pPr>
                      <a:r>
                        <a:rPr lang="en" sz="2400">
                          <a:latin typeface="Arial Black"/>
                          <a:ea typeface="Arial Black"/>
                          <a:cs typeface="Arial Black"/>
                          <a:sym typeface="Arial Black"/>
                        </a:rPr>
                        <a:t>Semantic Approaches</a:t>
                      </a:r>
                    </a:p>
                    <a:p>
                      <a:pPr lvl="0" rtl="0">
                        <a:spcBef>
                          <a:spcPts val="0"/>
                        </a:spcBef>
                        <a:buNone/>
                      </a:pPr>
                      <a:r>
                        <a:t/>
                      </a:r>
                      <a:endParaRPr sz="1800">
                        <a:solidFill>
                          <a:schemeClr val="dk2"/>
                        </a:solidFill>
                        <a:latin typeface="Proxima Nova"/>
                        <a:ea typeface="Proxima Nova"/>
                        <a:cs typeface="Proxima Nova"/>
                        <a:sym typeface="Proxima Nova"/>
                      </a:endParaRPr>
                    </a:p>
                  </a:txBody>
                  <a:tcPr marT="91425" marB="91425" marR="91425" marL="91425">
                    <a:lnL cap="flat" cmpd="sng" w="28575">
                      <a:solidFill>
                        <a:schemeClr val="accent3"/>
                      </a:solidFill>
                      <a:prstDash val="dot"/>
                      <a:round/>
                      <a:headEnd len="med" w="med" type="none"/>
                      <a:tailEnd len="med" w="med" type="none"/>
                    </a:lnL>
                    <a:lnR cap="flat" cmpd="sng" w="28575">
                      <a:solidFill>
                        <a:schemeClr val="accent3"/>
                      </a:solidFill>
                      <a:prstDash val="dot"/>
                      <a:round/>
                      <a:headEnd len="med" w="med" type="none"/>
                      <a:tailEnd len="med" w="med" type="none"/>
                    </a:lnR>
                    <a:lnT cap="flat" cmpd="sng" w="28575">
                      <a:solidFill>
                        <a:schemeClr val="accent3"/>
                      </a:solidFill>
                      <a:prstDash val="dot"/>
                      <a:round/>
                      <a:headEnd len="med" w="med" type="none"/>
                      <a:tailEnd len="med" w="med" type="none"/>
                    </a:lnT>
                    <a:lnB cap="flat" cmpd="sng" w="28575">
                      <a:solidFill>
                        <a:schemeClr val="accent3"/>
                      </a:solidFill>
                      <a:prstDash val="dot"/>
                      <a:round/>
                      <a:headEnd len="med" w="med" type="none"/>
                      <a:tailEnd len="med" w="med" type="none"/>
                    </a:lnB>
                  </a:tcPr>
                </a:tc>
              </a:tr>
              <a:tr h="1217375">
                <a:tc>
                  <a:txBody>
                    <a:bodyPr>
                      <a:noAutofit/>
                    </a:bodyPr>
                    <a:lstStyle/>
                    <a:p>
                      <a:pPr lvl="0" rtl="0" algn="just">
                        <a:lnSpc>
                          <a:spcPct val="115000"/>
                        </a:lnSpc>
                        <a:spcBef>
                          <a:spcPts val="0"/>
                        </a:spcBef>
                        <a:buNone/>
                      </a:pPr>
                      <a:r>
                        <a:rPr lang="en" sz="1800"/>
                        <a:t>Hard to implement (Need unique approaches for every web site)</a:t>
                      </a:r>
                    </a:p>
                  </a:txBody>
                  <a:tcPr marT="91425" marB="91425" marR="91425" marL="91425">
                    <a:lnL cap="flat" cmpd="sng" w="28575">
                      <a:solidFill>
                        <a:schemeClr val="accent3"/>
                      </a:solidFill>
                      <a:prstDash val="dot"/>
                      <a:round/>
                      <a:headEnd len="med" w="med" type="none"/>
                      <a:tailEnd len="med" w="med" type="none"/>
                    </a:lnL>
                    <a:lnR cap="flat" cmpd="sng" w="28575">
                      <a:solidFill>
                        <a:schemeClr val="accent3"/>
                      </a:solidFill>
                      <a:prstDash val="dot"/>
                      <a:round/>
                      <a:headEnd len="med" w="med" type="none"/>
                      <a:tailEnd len="med" w="med" type="none"/>
                    </a:lnR>
                    <a:lnT cap="flat" cmpd="sng" w="28575">
                      <a:solidFill>
                        <a:schemeClr val="accent3"/>
                      </a:solidFill>
                      <a:prstDash val="dot"/>
                      <a:round/>
                      <a:headEnd len="med" w="med" type="none"/>
                      <a:tailEnd len="med" w="med" type="none"/>
                    </a:lnT>
                    <a:lnB cap="flat" cmpd="sng" w="28575">
                      <a:solidFill>
                        <a:schemeClr val="accent3"/>
                      </a:solidFill>
                      <a:prstDash val="dot"/>
                      <a:round/>
                      <a:headEnd len="med" w="med" type="none"/>
                      <a:tailEnd len="med" w="med" type="none"/>
                    </a:lnB>
                  </a:tcPr>
                </a:tc>
                <a:tc>
                  <a:txBody>
                    <a:bodyPr>
                      <a:noAutofit/>
                    </a:bodyPr>
                    <a:lstStyle/>
                    <a:p>
                      <a:pPr lvl="0" rtl="0" algn="just">
                        <a:lnSpc>
                          <a:spcPct val="115000"/>
                        </a:lnSpc>
                        <a:spcBef>
                          <a:spcPts val="0"/>
                        </a:spcBef>
                        <a:buNone/>
                      </a:pPr>
                      <a:r>
                        <a:rPr lang="en" sz="1800"/>
                        <a:t>Easier  to implement</a:t>
                      </a:r>
                    </a:p>
                  </a:txBody>
                  <a:tcPr marT="91425" marB="91425" marR="91425" marL="91425">
                    <a:lnL cap="flat" cmpd="sng" w="28575">
                      <a:solidFill>
                        <a:schemeClr val="accent3"/>
                      </a:solidFill>
                      <a:prstDash val="dot"/>
                      <a:round/>
                      <a:headEnd len="med" w="med" type="none"/>
                      <a:tailEnd len="med" w="med" type="none"/>
                    </a:lnL>
                    <a:lnR cap="flat" cmpd="sng" w="28575">
                      <a:solidFill>
                        <a:schemeClr val="accent3"/>
                      </a:solidFill>
                      <a:prstDash val="dot"/>
                      <a:round/>
                      <a:headEnd len="med" w="med" type="none"/>
                      <a:tailEnd len="med" w="med" type="none"/>
                    </a:lnR>
                    <a:lnT cap="flat" cmpd="sng" w="28575">
                      <a:solidFill>
                        <a:schemeClr val="accent3"/>
                      </a:solidFill>
                      <a:prstDash val="dot"/>
                      <a:round/>
                      <a:headEnd len="med" w="med" type="none"/>
                      <a:tailEnd len="med" w="med" type="none"/>
                    </a:lnT>
                    <a:lnB cap="flat" cmpd="sng" w="28575">
                      <a:solidFill>
                        <a:schemeClr val="accent3"/>
                      </a:solidFill>
                      <a:prstDash val="dot"/>
                      <a:round/>
                      <a:headEnd len="med" w="med" type="none"/>
                      <a:tailEnd len="med" w="med" type="none"/>
                    </a:lnB>
                  </a:tcPr>
                </a:tc>
              </a:tr>
              <a:tr h="1217375">
                <a:tc>
                  <a:txBody>
                    <a:bodyPr>
                      <a:noAutofit/>
                    </a:bodyPr>
                    <a:lstStyle/>
                    <a:p>
                      <a:pPr lvl="0" rtl="0" algn="just">
                        <a:lnSpc>
                          <a:spcPct val="115000"/>
                        </a:lnSpc>
                        <a:spcBef>
                          <a:spcPts val="0"/>
                        </a:spcBef>
                        <a:buNone/>
                      </a:pPr>
                      <a:r>
                        <a:rPr lang="en" sz="1800"/>
                        <a:t>Could be Scalable (with SAX)</a:t>
                      </a:r>
                    </a:p>
                  </a:txBody>
                  <a:tcPr marT="91425" marB="91425" marR="91425" marL="91425">
                    <a:lnL cap="flat" cmpd="sng" w="28575">
                      <a:solidFill>
                        <a:schemeClr val="accent3"/>
                      </a:solidFill>
                      <a:prstDash val="dot"/>
                      <a:round/>
                      <a:headEnd len="med" w="med" type="none"/>
                      <a:tailEnd len="med" w="med" type="none"/>
                    </a:lnL>
                    <a:lnR cap="flat" cmpd="sng" w="28575">
                      <a:solidFill>
                        <a:schemeClr val="accent3"/>
                      </a:solidFill>
                      <a:prstDash val="dot"/>
                      <a:round/>
                      <a:headEnd len="med" w="med" type="none"/>
                      <a:tailEnd len="med" w="med" type="none"/>
                    </a:lnR>
                    <a:lnT cap="flat" cmpd="sng" w="28575">
                      <a:solidFill>
                        <a:schemeClr val="accent3"/>
                      </a:solidFill>
                      <a:prstDash val="dot"/>
                      <a:round/>
                      <a:headEnd len="med" w="med" type="none"/>
                      <a:tailEnd len="med" w="med" type="none"/>
                    </a:lnT>
                    <a:lnB cap="flat" cmpd="sng" w="28575">
                      <a:solidFill>
                        <a:schemeClr val="accent3"/>
                      </a:solidFill>
                      <a:prstDash val="dot"/>
                      <a:round/>
                      <a:headEnd len="med" w="med" type="none"/>
                      <a:tailEnd len="med" w="med" type="none"/>
                    </a:lnB>
                  </a:tcPr>
                </a:tc>
                <a:tc>
                  <a:txBody>
                    <a:bodyPr>
                      <a:noAutofit/>
                    </a:bodyPr>
                    <a:lstStyle/>
                    <a:p>
                      <a:pPr lvl="0" rtl="0">
                        <a:lnSpc>
                          <a:spcPct val="115000"/>
                        </a:lnSpc>
                        <a:spcBef>
                          <a:spcPts val="0"/>
                        </a:spcBef>
                        <a:spcAft>
                          <a:spcPts val="1600"/>
                        </a:spcAft>
                        <a:buNone/>
                      </a:pPr>
                      <a:r>
                        <a:rPr lang="en" sz="1800"/>
                        <a:t>There might be some memory problems.</a:t>
                      </a:r>
                    </a:p>
                    <a:p>
                      <a:pPr lvl="0" rtl="0">
                        <a:lnSpc>
                          <a:spcPct val="115000"/>
                        </a:lnSpc>
                        <a:spcBef>
                          <a:spcPts val="0"/>
                        </a:spcBef>
                        <a:spcAft>
                          <a:spcPts val="1600"/>
                        </a:spcAft>
                        <a:buNone/>
                      </a:pPr>
                      <a:r>
                        <a:rPr lang="en" sz="1800">
                          <a:solidFill>
                            <a:srgbClr val="000088"/>
                          </a:solidFill>
                        </a:rPr>
                        <a:t>for</a:t>
                      </a:r>
                      <a:r>
                        <a:rPr lang="en" sz="1800"/>
                        <a:t> all nodes </a:t>
                      </a:r>
                      <a:r>
                        <a:rPr lang="en" sz="1800">
                          <a:solidFill>
                            <a:srgbClr val="000088"/>
                          </a:solidFill>
                        </a:rPr>
                        <a:t>in</a:t>
                      </a:r>
                      <a:r>
                        <a:rPr lang="en" sz="1800"/>
                        <a:t> G</a:t>
                      </a:r>
                      <a:r>
                        <a:rPr lang="en" sz="1800">
                          <a:solidFill>
                            <a:srgbClr val="666600"/>
                          </a:solidFill>
                        </a:rPr>
                        <a:t>.</a:t>
                      </a:r>
                      <a:r>
                        <a:rPr lang="en" sz="1800"/>
                        <a:t>getNodes</a:t>
                      </a:r>
                      <a:r>
                        <a:rPr lang="en" sz="1800">
                          <a:solidFill>
                            <a:srgbClr val="666600"/>
                          </a:solidFill>
                        </a:rPr>
                        <a:t>()</a:t>
                      </a:r>
                    </a:p>
                  </a:txBody>
                  <a:tcPr marT="91425" marB="91425" marR="91425" marL="91425">
                    <a:lnL cap="flat" cmpd="sng" w="28575">
                      <a:solidFill>
                        <a:schemeClr val="accent3"/>
                      </a:solidFill>
                      <a:prstDash val="dot"/>
                      <a:round/>
                      <a:headEnd len="med" w="med" type="none"/>
                      <a:tailEnd len="med" w="med" type="none"/>
                    </a:lnL>
                    <a:lnR cap="flat" cmpd="sng" w="28575">
                      <a:solidFill>
                        <a:schemeClr val="accent3"/>
                      </a:solidFill>
                      <a:prstDash val="dot"/>
                      <a:round/>
                      <a:headEnd len="med" w="med" type="none"/>
                      <a:tailEnd len="med" w="med" type="none"/>
                    </a:lnR>
                    <a:lnT cap="flat" cmpd="sng" w="28575">
                      <a:solidFill>
                        <a:schemeClr val="accent3"/>
                      </a:solidFill>
                      <a:prstDash val="dot"/>
                      <a:round/>
                      <a:headEnd len="med" w="med" type="none"/>
                      <a:tailEnd len="med" w="med" type="none"/>
                    </a:lnT>
                    <a:lnB cap="flat" cmpd="sng" w="28575">
                      <a:solidFill>
                        <a:schemeClr val="accent3"/>
                      </a:solidFill>
                      <a:prstDash val="dot"/>
                      <a:round/>
                      <a:headEnd len="med" w="med" type="none"/>
                      <a:tailEnd len="med" w="med" type="none"/>
                    </a:lnB>
                  </a:tcPr>
                </a:tc>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0" name="Shape 220"/>
        <p:cNvGrpSpPr/>
        <p:nvPr/>
      </p:nvGrpSpPr>
      <p:grpSpPr>
        <a:xfrm>
          <a:off x="0" y="0"/>
          <a:ext cx="0" cy="0"/>
          <a:chOff x="0" y="0"/>
          <a:chExt cx="0" cy="0"/>
        </a:xfrm>
      </p:grpSpPr>
      <p:sp>
        <p:nvSpPr>
          <p:cNvPr id="221" name="Shape 221"/>
          <p:cNvSpPr txBox="1"/>
          <p:nvPr>
            <p:ph type="title"/>
          </p:nvPr>
        </p:nvSpPr>
        <p:spPr>
          <a:xfrm>
            <a:off x="311700" y="445025"/>
            <a:ext cx="8520600" cy="572700"/>
          </a:xfrm>
          <a:prstGeom prst="rect">
            <a:avLst/>
          </a:prstGeom>
        </p:spPr>
        <p:txBody>
          <a:bodyPr anchorCtr="0" anchor="t" bIns="91425" lIns="91425" rIns="91425" wrap="square" tIns="91425">
            <a:noAutofit/>
          </a:bodyPr>
          <a:lstStyle/>
          <a:p>
            <a:pPr lvl="0">
              <a:spcBef>
                <a:spcPts val="0"/>
              </a:spcBef>
              <a:buNone/>
            </a:pPr>
            <a:r>
              <a:t/>
            </a:r>
            <a:endParaRPr/>
          </a:p>
        </p:txBody>
      </p:sp>
      <p:pic>
        <p:nvPicPr>
          <p:cNvPr id="222" name="Shape 222"/>
          <p:cNvPicPr preferRelativeResize="0"/>
          <p:nvPr/>
        </p:nvPicPr>
        <p:blipFill>
          <a:blip r:embed="rId3">
            <a:alphaModFix/>
          </a:blip>
          <a:stretch>
            <a:fillRect/>
          </a:stretch>
        </p:blipFill>
        <p:spPr>
          <a:xfrm>
            <a:off x="0" y="-6"/>
            <a:ext cx="9144000" cy="4443413"/>
          </a:xfrm>
          <a:prstGeom prst="rect">
            <a:avLst/>
          </a:prstGeom>
          <a:noFill/>
          <a:ln>
            <a:noFill/>
          </a:ln>
        </p:spPr>
      </p:pic>
      <p:sp>
        <p:nvSpPr>
          <p:cNvPr id="223" name="Shape 223"/>
          <p:cNvSpPr/>
          <p:nvPr/>
        </p:nvSpPr>
        <p:spPr>
          <a:xfrm>
            <a:off x="164425" y="1526600"/>
            <a:ext cx="7844400" cy="880800"/>
          </a:xfrm>
          <a:prstGeom prst="rect">
            <a:avLst/>
          </a:prstGeom>
          <a:noFill/>
          <a:ln cap="flat" cmpd="sng" w="38100">
            <a:solidFill>
              <a:schemeClr val="accent3"/>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224" name="Shape 224"/>
          <p:cNvSpPr/>
          <p:nvPr/>
        </p:nvSpPr>
        <p:spPr>
          <a:xfrm>
            <a:off x="164425" y="2916275"/>
            <a:ext cx="5073000" cy="1527000"/>
          </a:xfrm>
          <a:prstGeom prst="rect">
            <a:avLst/>
          </a:prstGeom>
          <a:noFill/>
          <a:ln cap="flat" cmpd="sng" w="38100">
            <a:solidFill>
              <a:schemeClr val="accent3"/>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 name="Shape 64"/>
        <p:cNvGrpSpPr/>
        <p:nvPr/>
      </p:nvGrpSpPr>
      <p:grpSpPr>
        <a:xfrm>
          <a:off x="0" y="0"/>
          <a:ext cx="0" cy="0"/>
          <a:chOff x="0" y="0"/>
          <a:chExt cx="0" cy="0"/>
        </a:xfrm>
      </p:grpSpPr>
      <p:sp>
        <p:nvSpPr>
          <p:cNvPr id="65" name="Shape 65"/>
          <p:cNvSpPr txBox="1"/>
          <p:nvPr>
            <p:ph type="title"/>
          </p:nvPr>
        </p:nvSpPr>
        <p:spPr>
          <a:xfrm>
            <a:off x="311700" y="445025"/>
            <a:ext cx="8520600" cy="572700"/>
          </a:xfrm>
          <a:prstGeom prst="rect">
            <a:avLst/>
          </a:prstGeom>
        </p:spPr>
        <p:txBody>
          <a:bodyPr anchorCtr="0" anchor="t" bIns="91425" lIns="91425" rIns="91425" wrap="square" tIns="91425">
            <a:noAutofit/>
          </a:bodyPr>
          <a:lstStyle/>
          <a:p>
            <a:pPr lvl="0">
              <a:spcBef>
                <a:spcPts val="0"/>
              </a:spcBef>
              <a:buNone/>
            </a:pPr>
            <a:r>
              <a:rPr lang="en"/>
              <a:t>Our Task</a:t>
            </a:r>
          </a:p>
        </p:txBody>
      </p:sp>
      <p:pic>
        <p:nvPicPr>
          <p:cNvPr id="66" name="Shape 66"/>
          <p:cNvPicPr preferRelativeResize="0"/>
          <p:nvPr/>
        </p:nvPicPr>
        <p:blipFill>
          <a:blip r:embed="rId3">
            <a:alphaModFix/>
          </a:blip>
          <a:stretch>
            <a:fillRect/>
          </a:stretch>
        </p:blipFill>
        <p:spPr>
          <a:xfrm>
            <a:off x="4094038" y="1633175"/>
            <a:ext cx="2600325" cy="1752600"/>
          </a:xfrm>
          <a:prstGeom prst="rect">
            <a:avLst/>
          </a:prstGeom>
          <a:noFill/>
          <a:ln>
            <a:noFill/>
          </a:ln>
        </p:spPr>
      </p:pic>
      <p:pic>
        <p:nvPicPr>
          <p:cNvPr id="67" name="Shape 67"/>
          <p:cNvPicPr preferRelativeResize="0"/>
          <p:nvPr/>
        </p:nvPicPr>
        <p:blipFill>
          <a:blip r:embed="rId4">
            <a:alphaModFix/>
          </a:blip>
          <a:stretch>
            <a:fillRect/>
          </a:stretch>
        </p:blipFill>
        <p:spPr>
          <a:xfrm>
            <a:off x="2637933" y="1752038"/>
            <a:ext cx="1170525" cy="1514874"/>
          </a:xfrm>
          <a:prstGeom prst="rect">
            <a:avLst/>
          </a:prstGeom>
          <a:noFill/>
          <a:ln>
            <a:noFill/>
          </a:ln>
        </p:spPr>
      </p:pic>
      <p:pic>
        <p:nvPicPr>
          <p:cNvPr id="68" name="Shape 68"/>
          <p:cNvPicPr preferRelativeResize="0"/>
          <p:nvPr/>
        </p:nvPicPr>
        <p:blipFill>
          <a:blip r:embed="rId5">
            <a:alphaModFix/>
          </a:blip>
          <a:stretch>
            <a:fillRect/>
          </a:stretch>
        </p:blipFill>
        <p:spPr>
          <a:xfrm>
            <a:off x="7010651" y="1435387"/>
            <a:ext cx="1453224" cy="2272726"/>
          </a:xfrm>
          <a:prstGeom prst="rect">
            <a:avLst/>
          </a:prstGeom>
          <a:noFill/>
          <a:ln>
            <a:noFill/>
          </a:ln>
        </p:spPr>
      </p:pic>
      <p:pic>
        <p:nvPicPr>
          <p:cNvPr id="69" name="Shape 69"/>
          <p:cNvPicPr preferRelativeResize="0"/>
          <p:nvPr/>
        </p:nvPicPr>
        <p:blipFill>
          <a:blip r:embed="rId6">
            <a:alphaModFix/>
          </a:blip>
          <a:stretch>
            <a:fillRect/>
          </a:stretch>
        </p:blipFill>
        <p:spPr>
          <a:xfrm>
            <a:off x="491917" y="1705267"/>
            <a:ext cx="2139450" cy="1464575"/>
          </a:xfrm>
          <a:prstGeom prst="rect">
            <a:avLst/>
          </a:prstGeom>
          <a:noFill/>
          <a:ln>
            <a:noFill/>
          </a:ln>
        </p:spPr>
      </p:pic>
      <p:sp>
        <p:nvSpPr>
          <p:cNvPr id="70" name="Shape 70"/>
          <p:cNvSpPr txBox="1"/>
          <p:nvPr/>
        </p:nvSpPr>
        <p:spPr>
          <a:xfrm>
            <a:off x="164400" y="1017725"/>
            <a:ext cx="387600" cy="789000"/>
          </a:xfrm>
          <a:prstGeom prst="rect">
            <a:avLst/>
          </a:prstGeom>
          <a:noFill/>
          <a:ln>
            <a:noFill/>
          </a:ln>
        </p:spPr>
        <p:txBody>
          <a:bodyPr anchorCtr="0" anchor="t" bIns="91425" lIns="91425" rIns="91425" wrap="square" tIns="91425">
            <a:noAutofit/>
          </a:bodyPr>
          <a:lstStyle/>
          <a:p>
            <a:pPr lvl="0">
              <a:spcBef>
                <a:spcPts val="0"/>
              </a:spcBef>
              <a:buNone/>
            </a:pPr>
            <a:r>
              <a:rPr lang="en" sz="6000"/>
              <a:t>“</a:t>
            </a:r>
          </a:p>
        </p:txBody>
      </p:sp>
      <p:sp>
        <p:nvSpPr>
          <p:cNvPr id="71" name="Shape 71"/>
          <p:cNvSpPr txBox="1"/>
          <p:nvPr/>
        </p:nvSpPr>
        <p:spPr>
          <a:xfrm>
            <a:off x="8525275" y="1017725"/>
            <a:ext cx="387600" cy="789000"/>
          </a:xfrm>
          <a:prstGeom prst="rect">
            <a:avLst/>
          </a:prstGeom>
          <a:noFill/>
          <a:ln>
            <a:noFill/>
          </a:ln>
        </p:spPr>
        <p:txBody>
          <a:bodyPr anchorCtr="0" anchor="t" bIns="91425" lIns="91425" rIns="91425" wrap="square" tIns="91425">
            <a:noAutofit/>
          </a:bodyPr>
          <a:lstStyle/>
          <a:p>
            <a:pPr lvl="0" rtl="0">
              <a:spcBef>
                <a:spcPts val="0"/>
              </a:spcBef>
              <a:buNone/>
            </a:pPr>
            <a:r>
              <a:rPr lang="en" sz="6000"/>
              <a:t>”</a:t>
            </a: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8" name="Shape 228"/>
        <p:cNvGrpSpPr/>
        <p:nvPr/>
      </p:nvGrpSpPr>
      <p:grpSpPr>
        <a:xfrm>
          <a:off x="0" y="0"/>
          <a:ext cx="0" cy="0"/>
          <a:chOff x="0" y="0"/>
          <a:chExt cx="0" cy="0"/>
        </a:xfrm>
      </p:grpSpPr>
      <p:sp>
        <p:nvSpPr>
          <p:cNvPr id="229" name="Shape 229"/>
          <p:cNvSpPr txBox="1"/>
          <p:nvPr>
            <p:ph type="title"/>
          </p:nvPr>
        </p:nvSpPr>
        <p:spPr>
          <a:xfrm>
            <a:off x="1730100" y="526350"/>
            <a:ext cx="5683800" cy="4090800"/>
          </a:xfrm>
          <a:prstGeom prst="rect">
            <a:avLst/>
          </a:prstGeom>
        </p:spPr>
        <p:txBody>
          <a:bodyPr anchorCtr="0" anchor="ctr" bIns="91425" lIns="91425" rIns="91425" wrap="square" tIns="91425">
            <a:noAutofit/>
          </a:bodyPr>
          <a:lstStyle/>
          <a:p>
            <a:pPr lvl="0" algn="ctr">
              <a:spcBef>
                <a:spcPts val="0"/>
              </a:spcBef>
              <a:buNone/>
            </a:pPr>
            <a:r>
              <a:rPr lang="en"/>
              <a:t>Thank you !</a:t>
            </a: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3" name="Shape 233"/>
        <p:cNvGrpSpPr/>
        <p:nvPr/>
      </p:nvGrpSpPr>
      <p:grpSpPr>
        <a:xfrm>
          <a:off x="0" y="0"/>
          <a:ext cx="0" cy="0"/>
          <a:chOff x="0" y="0"/>
          <a:chExt cx="0" cy="0"/>
        </a:xfrm>
      </p:grpSpPr>
      <p:sp>
        <p:nvSpPr>
          <p:cNvPr id="234" name="Shape 234"/>
          <p:cNvSpPr txBox="1"/>
          <p:nvPr>
            <p:ph type="title"/>
          </p:nvPr>
        </p:nvSpPr>
        <p:spPr>
          <a:xfrm>
            <a:off x="311700" y="445025"/>
            <a:ext cx="8520600" cy="572700"/>
          </a:xfrm>
          <a:prstGeom prst="rect">
            <a:avLst/>
          </a:prstGeom>
        </p:spPr>
        <p:txBody>
          <a:bodyPr anchorCtr="0" anchor="t" bIns="91425" lIns="91425" rIns="91425" wrap="square" tIns="91425">
            <a:noAutofit/>
          </a:bodyPr>
          <a:lstStyle/>
          <a:p>
            <a:pPr lvl="0">
              <a:spcBef>
                <a:spcPts val="0"/>
              </a:spcBef>
              <a:buNone/>
            </a:pPr>
            <a:r>
              <a:rPr lang="en"/>
              <a:t>Sources</a:t>
            </a:r>
          </a:p>
        </p:txBody>
      </p:sp>
      <p:sp>
        <p:nvSpPr>
          <p:cNvPr id="235" name="Shape 235"/>
          <p:cNvSpPr txBox="1"/>
          <p:nvPr>
            <p:ph idx="1" type="body"/>
          </p:nvPr>
        </p:nvSpPr>
        <p:spPr>
          <a:xfrm>
            <a:off x="105700" y="1152475"/>
            <a:ext cx="8936400" cy="3416400"/>
          </a:xfrm>
          <a:prstGeom prst="rect">
            <a:avLst/>
          </a:prstGeom>
        </p:spPr>
        <p:txBody>
          <a:bodyPr anchorCtr="0" anchor="t" bIns="91425" lIns="91425" rIns="91425" wrap="square" tIns="91425">
            <a:noAutofit/>
          </a:bodyPr>
          <a:lstStyle/>
          <a:p>
            <a:pPr lvl="0" rtl="0" algn="just">
              <a:spcBef>
                <a:spcPts val="0"/>
              </a:spcBef>
              <a:spcAft>
                <a:spcPts val="0"/>
              </a:spcAft>
              <a:buNone/>
            </a:pPr>
            <a:r>
              <a:rPr lang="en">
                <a:solidFill>
                  <a:srgbClr val="000000"/>
                </a:solidFill>
                <a:latin typeface="Times New Roman"/>
                <a:ea typeface="Times New Roman"/>
                <a:cs typeface="Times New Roman"/>
                <a:sym typeface="Times New Roman"/>
              </a:rPr>
              <a:t>[1] Lectures of teacher Yue Ma, LRI</a:t>
            </a:r>
          </a:p>
          <a:p>
            <a:pPr lvl="0" rtl="0" algn="just">
              <a:spcBef>
                <a:spcPts val="0"/>
              </a:spcBef>
              <a:spcAft>
                <a:spcPts val="0"/>
              </a:spcAft>
              <a:buNone/>
            </a:pPr>
            <a:r>
              <a:rPr lang="en">
                <a:solidFill>
                  <a:srgbClr val="000000"/>
                </a:solidFill>
                <a:latin typeface="Times New Roman"/>
                <a:ea typeface="Times New Roman"/>
                <a:cs typeface="Times New Roman"/>
                <a:sym typeface="Times New Roman"/>
              </a:rPr>
              <a:t>[2] CS 499/699 – Logic for Computer Scientists, Pascal Hitzler</a:t>
            </a:r>
          </a:p>
          <a:p>
            <a:pPr lvl="0" rtl="0" algn="just">
              <a:spcBef>
                <a:spcPts val="0"/>
              </a:spcBef>
              <a:spcAft>
                <a:spcPts val="0"/>
              </a:spcAft>
              <a:buNone/>
            </a:pPr>
            <a:r>
              <a:rPr lang="en" u="sng">
                <a:solidFill>
                  <a:srgbClr val="1155CC"/>
                </a:solidFill>
                <a:latin typeface="Times New Roman"/>
                <a:ea typeface="Times New Roman"/>
                <a:cs typeface="Times New Roman"/>
                <a:sym typeface="Times New Roman"/>
                <a:hlinkClick r:id="rId3"/>
              </a:rPr>
              <a:t>http://daselab.cs.wright.edu/teaching/w11/2011-03-10-logic-02.pdf</a:t>
            </a:r>
          </a:p>
          <a:p>
            <a:pPr lvl="0" rtl="0" algn="just">
              <a:spcBef>
                <a:spcPts val="0"/>
              </a:spcBef>
              <a:spcAft>
                <a:spcPts val="0"/>
              </a:spcAft>
              <a:buNone/>
            </a:pPr>
            <a:r>
              <a:rPr lang="en">
                <a:solidFill>
                  <a:srgbClr val="000000"/>
                </a:solidFill>
                <a:latin typeface="Times New Roman"/>
                <a:ea typeface="Times New Roman"/>
                <a:cs typeface="Times New Roman"/>
                <a:sym typeface="Times New Roman"/>
              </a:rPr>
              <a:t>[3] RDF graph of DBLP</a:t>
            </a:r>
          </a:p>
          <a:p>
            <a:pPr lvl="0" rtl="0" algn="just">
              <a:spcBef>
                <a:spcPts val="0"/>
              </a:spcBef>
              <a:spcAft>
                <a:spcPts val="0"/>
              </a:spcAft>
              <a:buNone/>
            </a:pPr>
            <a:r>
              <a:rPr lang="en" u="sng">
                <a:solidFill>
                  <a:srgbClr val="1155CC"/>
                </a:solidFill>
                <a:latin typeface="Times New Roman"/>
                <a:ea typeface="Times New Roman"/>
                <a:cs typeface="Times New Roman"/>
                <a:sym typeface="Times New Roman"/>
                <a:hlinkClick r:id="rId4"/>
              </a:rPr>
              <a:t>https://old.datahub.io/dataset/l3s-dblp</a:t>
            </a:r>
          </a:p>
          <a:p>
            <a:pPr lvl="0" rtl="0" algn="just">
              <a:spcBef>
                <a:spcPts val="0"/>
              </a:spcBef>
              <a:spcAft>
                <a:spcPts val="0"/>
              </a:spcAft>
              <a:buNone/>
            </a:pPr>
            <a:r>
              <a:rPr lang="en">
                <a:solidFill>
                  <a:srgbClr val="000000"/>
                </a:solidFill>
                <a:latin typeface="Times New Roman"/>
                <a:ea typeface="Times New Roman"/>
                <a:cs typeface="Times New Roman"/>
                <a:sym typeface="Times New Roman"/>
              </a:rPr>
              <a:t>[4] DBLP website</a:t>
            </a:r>
          </a:p>
          <a:p>
            <a:pPr lvl="0" rtl="0" algn="just">
              <a:spcBef>
                <a:spcPts val="0"/>
              </a:spcBef>
              <a:spcAft>
                <a:spcPts val="0"/>
              </a:spcAft>
              <a:buNone/>
            </a:pPr>
            <a:r>
              <a:rPr lang="en" u="sng">
                <a:solidFill>
                  <a:schemeClr val="hlink"/>
                </a:solidFill>
                <a:latin typeface="Times New Roman"/>
                <a:ea typeface="Times New Roman"/>
                <a:cs typeface="Times New Roman"/>
                <a:sym typeface="Times New Roman"/>
                <a:hlinkClick r:id="rId5"/>
              </a:rPr>
              <a:t>http://dblp.org/</a:t>
            </a:r>
          </a:p>
          <a:p>
            <a:pPr lvl="0" rtl="0" algn="just">
              <a:spcBef>
                <a:spcPts val="0"/>
              </a:spcBef>
              <a:spcAft>
                <a:spcPts val="0"/>
              </a:spcAft>
              <a:buNone/>
            </a:pPr>
            <a:r>
              <a:rPr lang="en">
                <a:solidFill>
                  <a:srgbClr val="000000"/>
                </a:solidFill>
                <a:latin typeface="Times New Roman"/>
                <a:ea typeface="Times New Roman"/>
                <a:cs typeface="Times New Roman"/>
                <a:sym typeface="Times New Roman"/>
              </a:rPr>
              <a:t>[5] Demo</a:t>
            </a:r>
          </a:p>
          <a:p>
            <a:pPr lvl="0" rtl="0" algn="just">
              <a:spcBef>
                <a:spcPts val="0"/>
              </a:spcBef>
              <a:spcAft>
                <a:spcPts val="0"/>
              </a:spcAft>
              <a:buNone/>
            </a:pPr>
            <a:r>
              <a:rPr lang="en" u="sng">
                <a:solidFill>
                  <a:srgbClr val="1155CC"/>
                </a:solidFill>
                <a:latin typeface="Times New Roman"/>
                <a:ea typeface="Times New Roman"/>
                <a:cs typeface="Times New Roman"/>
                <a:sym typeface="Times New Roman"/>
                <a:hlinkClick r:id="rId6"/>
              </a:rPr>
              <a:t>http://dblp.l3s.de/d2r/snorql/?describe=http%3A%2F%2Fdblp.l3s.de%2Fd2r%2Fresource%2Fpublications%2Fjournals%2F4or%2FAissi06</a:t>
            </a: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 name="Shape 75"/>
        <p:cNvGrpSpPr/>
        <p:nvPr/>
      </p:nvGrpSpPr>
      <p:grpSpPr>
        <a:xfrm>
          <a:off x="0" y="0"/>
          <a:ext cx="0" cy="0"/>
          <a:chOff x="0" y="0"/>
          <a:chExt cx="0" cy="0"/>
        </a:xfrm>
      </p:grpSpPr>
      <p:sp>
        <p:nvSpPr>
          <p:cNvPr id="76" name="Shape 76"/>
          <p:cNvSpPr txBox="1"/>
          <p:nvPr>
            <p:ph type="title"/>
          </p:nvPr>
        </p:nvSpPr>
        <p:spPr>
          <a:xfrm>
            <a:off x="311700" y="445025"/>
            <a:ext cx="8520600" cy="572700"/>
          </a:xfrm>
          <a:prstGeom prst="rect">
            <a:avLst/>
          </a:prstGeom>
        </p:spPr>
        <p:txBody>
          <a:bodyPr anchorCtr="0" anchor="t" bIns="91425" lIns="91425" rIns="91425" wrap="square" tIns="91425">
            <a:noAutofit/>
          </a:bodyPr>
          <a:lstStyle/>
          <a:p>
            <a:pPr lvl="0" rtl="0">
              <a:spcBef>
                <a:spcPts val="0"/>
              </a:spcBef>
              <a:buNone/>
            </a:pPr>
            <a:r>
              <a:rPr lang="en"/>
              <a:t>Our Task</a:t>
            </a:r>
          </a:p>
        </p:txBody>
      </p:sp>
      <p:sp>
        <p:nvSpPr>
          <p:cNvPr id="77" name="Shape 77"/>
          <p:cNvSpPr txBox="1"/>
          <p:nvPr>
            <p:ph idx="1" type="body"/>
          </p:nvPr>
        </p:nvSpPr>
        <p:spPr>
          <a:xfrm>
            <a:off x="311700" y="1705325"/>
            <a:ext cx="8520600" cy="1057800"/>
          </a:xfrm>
          <a:prstGeom prst="rect">
            <a:avLst/>
          </a:prstGeom>
        </p:spPr>
        <p:txBody>
          <a:bodyPr anchorCtr="0" anchor="t" bIns="91425" lIns="91425" rIns="91425" wrap="square" tIns="91425">
            <a:noAutofit/>
          </a:bodyPr>
          <a:lstStyle/>
          <a:p>
            <a:pPr lvl="0" rtl="0" algn="just">
              <a:spcBef>
                <a:spcPts val="0"/>
              </a:spcBef>
              <a:spcAft>
                <a:spcPts val="0"/>
              </a:spcAft>
              <a:buNone/>
            </a:pPr>
            <a:r>
              <a:rPr b="1" i="1" lang="en" sz="2400">
                <a:solidFill>
                  <a:srgbClr val="000000"/>
                </a:solidFill>
                <a:latin typeface="Arial"/>
                <a:ea typeface="Arial"/>
                <a:cs typeface="Arial"/>
                <a:sym typeface="Arial"/>
              </a:rPr>
              <a:t>“Landmark article on data integration written by a researcher from a Japanese University in the 1990s.”</a:t>
            </a:r>
          </a:p>
        </p:txBody>
      </p:sp>
      <p:pic>
        <p:nvPicPr>
          <p:cNvPr id="78" name="Shape 78"/>
          <p:cNvPicPr preferRelativeResize="0"/>
          <p:nvPr/>
        </p:nvPicPr>
        <p:blipFill>
          <a:blip r:embed="rId3">
            <a:alphaModFix/>
          </a:blip>
          <a:stretch>
            <a:fillRect/>
          </a:stretch>
        </p:blipFill>
        <p:spPr>
          <a:xfrm>
            <a:off x="3913813" y="2960850"/>
            <a:ext cx="2600325" cy="1752600"/>
          </a:xfrm>
          <a:prstGeom prst="rect">
            <a:avLst/>
          </a:prstGeom>
          <a:noFill/>
          <a:ln>
            <a:noFill/>
          </a:ln>
        </p:spPr>
      </p:pic>
      <p:pic>
        <p:nvPicPr>
          <p:cNvPr id="79" name="Shape 79"/>
          <p:cNvPicPr preferRelativeResize="0"/>
          <p:nvPr/>
        </p:nvPicPr>
        <p:blipFill>
          <a:blip r:embed="rId4">
            <a:alphaModFix/>
          </a:blip>
          <a:stretch>
            <a:fillRect/>
          </a:stretch>
        </p:blipFill>
        <p:spPr>
          <a:xfrm>
            <a:off x="2457708" y="3079713"/>
            <a:ext cx="1170525" cy="1514874"/>
          </a:xfrm>
          <a:prstGeom prst="rect">
            <a:avLst/>
          </a:prstGeom>
          <a:noFill/>
          <a:ln>
            <a:noFill/>
          </a:ln>
        </p:spPr>
      </p:pic>
      <p:pic>
        <p:nvPicPr>
          <p:cNvPr id="80" name="Shape 80"/>
          <p:cNvPicPr preferRelativeResize="0"/>
          <p:nvPr/>
        </p:nvPicPr>
        <p:blipFill>
          <a:blip r:embed="rId5">
            <a:alphaModFix/>
          </a:blip>
          <a:stretch>
            <a:fillRect/>
          </a:stretch>
        </p:blipFill>
        <p:spPr>
          <a:xfrm>
            <a:off x="6830426" y="2763062"/>
            <a:ext cx="1453224" cy="2272726"/>
          </a:xfrm>
          <a:prstGeom prst="rect">
            <a:avLst/>
          </a:prstGeom>
          <a:noFill/>
          <a:ln>
            <a:noFill/>
          </a:ln>
        </p:spPr>
      </p:pic>
      <p:pic>
        <p:nvPicPr>
          <p:cNvPr id="81" name="Shape 81"/>
          <p:cNvPicPr preferRelativeResize="0"/>
          <p:nvPr/>
        </p:nvPicPr>
        <p:blipFill>
          <a:blip r:embed="rId6">
            <a:alphaModFix/>
          </a:blip>
          <a:stretch>
            <a:fillRect/>
          </a:stretch>
        </p:blipFill>
        <p:spPr>
          <a:xfrm>
            <a:off x="311692" y="3032942"/>
            <a:ext cx="2139450" cy="14645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 name="Shape 85"/>
        <p:cNvGrpSpPr/>
        <p:nvPr/>
      </p:nvGrpSpPr>
      <p:grpSpPr>
        <a:xfrm>
          <a:off x="0" y="0"/>
          <a:ext cx="0" cy="0"/>
          <a:chOff x="0" y="0"/>
          <a:chExt cx="0" cy="0"/>
        </a:xfrm>
      </p:grpSpPr>
      <p:sp>
        <p:nvSpPr>
          <p:cNvPr id="86" name="Shape 86"/>
          <p:cNvSpPr txBox="1"/>
          <p:nvPr>
            <p:ph type="title"/>
          </p:nvPr>
        </p:nvSpPr>
        <p:spPr>
          <a:xfrm>
            <a:off x="311700" y="445025"/>
            <a:ext cx="8520600" cy="572700"/>
          </a:xfrm>
          <a:prstGeom prst="rect">
            <a:avLst/>
          </a:prstGeom>
        </p:spPr>
        <p:txBody>
          <a:bodyPr anchorCtr="0" anchor="t" bIns="91425" lIns="91425" rIns="91425" wrap="square" tIns="91425">
            <a:noAutofit/>
          </a:bodyPr>
          <a:lstStyle/>
          <a:p>
            <a:pPr lvl="0">
              <a:spcBef>
                <a:spcPts val="0"/>
              </a:spcBef>
              <a:buNone/>
            </a:pPr>
            <a:r>
              <a:rPr lang="en"/>
              <a:t>First Try</a:t>
            </a:r>
          </a:p>
        </p:txBody>
      </p:sp>
      <p:pic>
        <p:nvPicPr>
          <p:cNvPr id="87" name="Shape 87"/>
          <p:cNvPicPr preferRelativeResize="0"/>
          <p:nvPr/>
        </p:nvPicPr>
        <p:blipFill>
          <a:blip r:embed="rId3">
            <a:alphaModFix/>
          </a:blip>
          <a:stretch>
            <a:fillRect/>
          </a:stretch>
        </p:blipFill>
        <p:spPr>
          <a:xfrm>
            <a:off x="1207575" y="1017725"/>
            <a:ext cx="6819669" cy="4125775"/>
          </a:xfrm>
          <a:prstGeom prst="rect">
            <a:avLst/>
          </a:prstGeom>
          <a:noFill/>
          <a:ln>
            <a:noFill/>
          </a:ln>
        </p:spPr>
      </p:pic>
      <p:pic>
        <p:nvPicPr>
          <p:cNvPr id="88" name="Shape 88"/>
          <p:cNvPicPr preferRelativeResize="0"/>
          <p:nvPr/>
        </p:nvPicPr>
        <p:blipFill>
          <a:blip r:embed="rId4">
            <a:alphaModFix/>
          </a:blip>
          <a:stretch>
            <a:fillRect/>
          </a:stretch>
        </p:blipFill>
        <p:spPr>
          <a:xfrm rot="-899997">
            <a:off x="407956" y="3280781"/>
            <a:ext cx="1609688" cy="90704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 name="Shape 92"/>
        <p:cNvGrpSpPr/>
        <p:nvPr/>
      </p:nvGrpSpPr>
      <p:grpSpPr>
        <a:xfrm>
          <a:off x="0" y="0"/>
          <a:ext cx="0" cy="0"/>
          <a:chOff x="0" y="0"/>
          <a:chExt cx="0" cy="0"/>
        </a:xfrm>
      </p:grpSpPr>
      <p:sp>
        <p:nvSpPr>
          <p:cNvPr id="93" name="Shape 93"/>
          <p:cNvSpPr txBox="1"/>
          <p:nvPr>
            <p:ph type="title"/>
          </p:nvPr>
        </p:nvSpPr>
        <p:spPr>
          <a:xfrm>
            <a:off x="311700" y="445025"/>
            <a:ext cx="8520600" cy="572700"/>
          </a:xfrm>
          <a:prstGeom prst="rect">
            <a:avLst/>
          </a:prstGeom>
        </p:spPr>
        <p:txBody>
          <a:bodyPr anchorCtr="0" anchor="t" bIns="91425" lIns="91425" rIns="91425" wrap="square" tIns="91425">
            <a:noAutofit/>
          </a:bodyPr>
          <a:lstStyle/>
          <a:p>
            <a:pPr lvl="0">
              <a:spcBef>
                <a:spcPts val="0"/>
              </a:spcBef>
              <a:buNone/>
            </a:pPr>
            <a:r>
              <a:rPr lang="en"/>
              <a:t>Analyze Task</a:t>
            </a:r>
          </a:p>
        </p:txBody>
      </p:sp>
      <p:sp>
        <p:nvSpPr>
          <p:cNvPr id="94" name="Shape 94"/>
          <p:cNvSpPr txBox="1"/>
          <p:nvPr/>
        </p:nvSpPr>
        <p:spPr>
          <a:xfrm>
            <a:off x="0" y="4168825"/>
            <a:ext cx="9144000" cy="880800"/>
          </a:xfrm>
          <a:prstGeom prst="rect">
            <a:avLst/>
          </a:prstGeom>
          <a:noFill/>
          <a:ln>
            <a:noFill/>
          </a:ln>
        </p:spPr>
        <p:txBody>
          <a:bodyPr anchorCtr="0" anchor="ctr" bIns="91425" lIns="91425" rIns="91425" wrap="square" tIns="91425">
            <a:noAutofit/>
          </a:bodyPr>
          <a:lstStyle/>
          <a:p>
            <a:pPr indent="-342900" lvl="0" marL="457200" rtl="0" algn="just">
              <a:lnSpc>
                <a:spcPct val="115000"/>
              </a:lnSpc>
              <a:spcBef>
                <a:spcPts val="0"/>
              </a:spcBef>
              <a:buSzPct val="100000"/>
              <a:buChar char="●"/>
            </a:pPr>
            <a:r>
              <a:rPr lang="en" sz="1800"/>
              <a:t>Several parameters needs to be handled here, that’s why to task is complicated for google.</a:t>
            </a:r>
          </a:p>
        </p:txBody>
      </p:sp>
      <p:pic>
        <p:nvPicPr>
          <p:cNvPr id="95" name="Shape 95"/>
          <p:cNvPicPr preferRelativeResize="0"/>
          <p:nvPr/>
        </p:nvPicPr>
        <p:blipFill>
          <a:blip r:embed="rId3">
            <a:alphaModFix/>
          </a:blip>
          <a:stretch>
            <a:fillRect/>
          </a:stretch>
        </p:blipFill>
        <p:spPr>
          <a:xfrm>
            <a:off x="666560" y="1093925"/>
            <a:ext cx="7810889" cy="29987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9" name="Shape 99"/>
        <p:cNvGrpSpPr/>
        <p:nvPr/>
      </p:nvGrpSpPr>
      <p:grpSpPr>
        <a:xfrm>
          <a:off x="0" y="0"/>
          <a:ext cx="0" cy="0"/>
          <a:chOff x="0" y="0"/>
          <a:chExt cx="0" cy="0"/>
        </a:xfrm>
      </p:grpSpPr>
      <p:sp>
        <p:nvSpPr>
          <p:cNvPr id="100" name="Shape 100"/>
          <p:cNvSpPr txBox="1"/>
          <p:nvPr>
            <p:ph type="title"/>
          </p:nvPr>
        </p:nvSpPr>
        <p:spPr>
          <a:xfrm>
            <a:off x="311700" y="445025"/>
            <a:ext cx="8520600" cy="572700"/>
          </a:xfrm>
          <a:prstGeom prst="rect">
            <a:avLst/>
          </a:prstGeom>
        </p:spPr>
        <p:txBody>
          <a:bodyPr anchorCtr="0" anchor="t" bIns="91425" lIns="91425" rIns="91425" wrap="square" tIns="91425">
            <a:noAutofit/>
          </a:bodyPr>
          <a:lstStyle/>
          <a:p>
            <a:pPr lvl="0">
              <a:spcBef>
                <a:spcPts val="0"/>
              </a:spcBef>
              <a:buNone/>
            </a:pPr>
            <a:r>
              <a:rPr lang="en"/>
              <a:t>How to find the result?</a:t>
            </a:r>
          </a:p>
        </p:txBody>
      </p:sp>
      <p:sp>
        <p:nvSpPr>
          <p:cNvPr id="101" name="Shape 101"/>
          <p:cNvSpPr txBox="1"/>
          <p:nvPr>
            <p:ph idx="1" type="body"/>
          </p:nvPr>
        </p:nvSpPr>
        <p:spPr>
          <a:xfrm>
            <a:off x="1982299" y="4067075"/>
            <a:ext cx="1996500" cy="669300"/>
          </a:xfrm>
          <a:prstGeom prst="rect">
            <a:avLst/>
          </a:prstGeom>
        </p:spPr>
        <p:txBody>
          <a:bodyPr anchorCtr="0" anchor="t" bIns="91425" lIns="91425" rIns="91425" wrap="square" tIns="91425">
            <a:noAutofit/>
          </a:bodyPr>
          <a:lstStyle/>
          <a:p>
            <a:pPr indent="-381000" lvl="0" marL="457200">
              <a:spcBef>
                <a:spcPts val="0"/>
              </a:spcBef>
              <a:buClr>
                <a:srgbClr val="000000"/>
              </a:buClr>
              <a:buSzPct val="100000"/>
              <a:buFont typeface="Arial Black"/>
              <a:buAutoNum type="arabicPeriod"/>
            </a:pPr>
            <a:r>
              <a:rPr lang="en" sz="2400">
                <a:solidFill>
                  <a:srgbClr val="000000"/>
                </a:solidFill>
                <a:latin typeface="Arial Black"/>
                <a:ea typeface="Arial Black"/>
                <a:cs typeface="Arial Black"/>
                <a:sym typeface="Arial Black"/>
              </a:rPr>
              <a:t>Manual</a:t>
            </a:r>
          </a:p>
        </p:txBody>
      </p:sp>
      <p:sp>
        <p:nvSpPr>
          <p:cNvPr id="102" name="Shape 102"/>
          <p:cNvSpPr/>
          <p:nvPr/>
        </p:nvSpPr>
        <p:spPr>
          <a:xfrm>
            <a:off x="2793237" y="1256525"/>
            <a:ext cx="1092225" cy="2419100"/>
          </a:xfrm>
          <a:custGeom>
            <a:pathLst>
              <a:path extrusionOk="0" h="96764" w="43689">
                <a:moveTo>
                  <a:pt x="43689" y="0"/>
                </a:moveTo>
                <a:cubicBezTo>
                  <a:pt x="36956" y="5636"/>
                  <a:pt x="10104" y="17693"/>
                  <a:pt x="3293" y="33821"/>
                </a:cubicBezTo>
                <a:cubicBezTo>
                  <a:pt x="-3518" y="49948"/>
                  <a:pt x="2901" y="86273"/>
                  <a:pt x="2823" y="96764"/>
                </a:cubicBezTo>
              </a:path>
            </a:pathLst>
          </a:custGeom>
          <a:noFill/>
          <a:ln cap="flat" cmpd="sng" w="38100">
            <a:solidFill>
              <a:schemeClr val="dk2"/>
            </a:solidFill>
            <a:prstDash val="solid"/>
            <a:round/>
            <a:headEnd len="lg" w="lg" type="none"/>
            <a:tailEnd len="lg" w="lg" type="stealth"/>
          </a:ln>
        </p:spPr>
      </p:sp>
      <p:sp>
        <p:nvSpPr>
          <p:cNvPr id="103" name="Shape 103"/>
          <p:cNvSpPr/>
          <p:nvPr/>
        </p:nvSpPr>
        <p:spPr>
          <a:xfrm>
            <a:off x="4913663" y="1203550"/>
            <a:ext cx="1470400" cy="2677450"/>
          </a:xfrm>
          <a:custGeom>
            <a:pathLst>
              <a:path extrusionOk="0" h="107098" w="58816">
                <a:moveTo>
                  <a:pt x="0" y="0"/>
                </a:moveTo>
                <a:cubicBezTo>
                  <a:pt x="9003" y="3131"/>
                  <a:pt x="44623" y="939"/>
                  <a:pt x="54018" y="18789"/>
                </a:cubicBezTo>
                <a:cubicBezTo>
                  <a:pt x="63412" y="36638"/>
                  <a:pt x="55975" y="92379"/>
                  <a:pt x="56367" y="107098"/>
                </a:cubicBezTo>
              </a:path>
            </a:pathLst>
          </a:custGeom>
          <a:noFill/>
          <a:ln cap="flat" cmpd="sng" w="38100">
            <a:solidFill>
              <a:schemeClr val="dk2"/>
            </a:solidFill>
            <a:prstDash val="solid"/>
            <a:round/>
            <a:headEnd len="lg" w="lg" type="none"/>
            <a:tailEnd len="lg" w="lg" type="stealth"/>
          </a:ln>
        </p:spPr>
      </p:sp>
      <p:sp>
        <p:nvSpPr>
          <p:cNvPr id="104" name="Shape 104"/>
          <p:cNvSpPr txBox="1"/>
          <p:nvPr>
            <p:ph idx="1" type="body"/>
          </p:nvPr>
        </p:nvSpPr>
        <p:spPr>
          <a:xfrm>
            <a:off x="5364075" y="4067075"/>
            <a:ext cx="2566200" cy="669300"/>
          </a:xfrm>
          <a:prstGeom prst="rect">
            <a:avLst/>
          </a:prstGeom>
        </p:spPr>
        <p:txBody>
          <a:bodyPr anchorCtr="0" anchor="t" bIns="91425" lIns="91425" rIns="91425" wrap="square" tIns="91425">
            <a:noAutofit/>
          </a:bodyPr>
          <a:lstStyle/>
          <a:p>
            <a:pPr indent="-381000" lvl="0" marL="457200" rtl="0">
              <a:spcBef>
                <a:spcPts val="0"/>
              </a:spcBef>
              <a:buClr>
                <a:srgbClr val="000000"/>
              </a:buClr>
              <a:buSzPct val="100000"/>
              <a:buFont typeface="Arial Black"/>
              <a:buAutoNum type="arabicPeriod" startAt="2"/>
            </a:pPr>
            <a:r>
              <a:rPr lang="en" sz="2400">
                <a:solidFill>
                  <a:srgbClr val="000000"/>
                </a:solidFill>
                <a:latin typeface="Arial Black"/>
                <a:ea typeface="Arial Black"/>
                <a:cs typeface="Arial Black"/>
                <a:sym typeface="Arial Black"/>
              </a:rPr>
              <a:t>Automatic</a:t>
            </a: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 name="Shape 108"/>
        <p:cNvGrpSpPr/>
        <p:nvPr/>
      </p:nvGrpSpPr>
      <p:grpSpPr>
        <a:xfrm>
          <a:off x="0" y="0"/>
          <a:ext cx="0" cy="0"/>
          <a:chOff x="0" y="0"/>
          <a:chExt cx="0" cy="0"/>
        </a:xfrm>
      </p:grpSpPr>
      <p:sp>
        <p:nvSpPr>
          <p:cNvPr id="109" name="Shape 109"/>
          <p:cNvSpPr txBox="1"/>
          <p:nvPr>
            <p:ph type="title"/>
          </p:nvPr>
        </p:nvSpPr>
        <p:spPr>
          <a:xfrm>
            <a:off x="311700" y="445025"/>
            <a:ext cx="8520600" cy="572700"/>
          </a:xfrm>
          <a:prstGeom prst="rect">
            <a:avLst/>
          </a:prstGeom>
        </p:spPr>
        <p:txBody>
          <a:bodyPr anchorCtr="0" anchor="t" bIns="91425" lIns="91425" rIns="91425" wrap="square" tIns="91425">
            <a:noAutofit/>
          </a:bodyPr>
          <a:lstStyle/>
          <a:p>
            <a:pPr lvl="0">
              <a:spcBef>
                <a:spcPts val="0"/>
              </a:spcBef>
              <a:buNone/>
            </a:pPr>
            <a:r>
              <a:rPr lang="en"/>
              <a:t>Manual Search</a:t>
            </a:r>
          </a:p>
        </p:txBody>
      </p:sp>
      <p:pic>
        <p:nvPicPr>
          <p:cNvPr id="110" name="Shape 110"/>
          <p:cNvPicPr preferRelativeResize="0"/>
          <p:nvPr/>
        </p:nvPicPr>
        <p:blipFill>
          <a:blip r:embed="rId3">
            <a:alphaModFix/>
          </a:blip>
          <a:stretch>
            <a:fillRect/>
          </a:stretch>
        </p:blipFill>
        <p:spPr>
          <a:xfrm>
            <a:off x="1927077" y="1141800"/>
            <a:ext cx="5053400" cy="37852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 name="Shape 114"/>
        <p:cNvGrpSpPr/>
        <p:nvPr/>
      </p:nvGrpSpPr>
      <p:grpSpPr>
        <a:xfrm>
          <a:off x="0" y="0"/>
          <a:ext cx="0" cy="0"/>
          <a:chOff x="0" y="0"/>
          <a:chExt cx="0" cy="0"/>
        </a:xfrm>
      </p:grpSpPr>
      <p:sp>
        <p:nvSpPr>
          <p:cNvPr id="115" name="Shape 115"/>
          <p:cNvSpPr txBox="1"/>
          <p:nvPr>
            <p:ph type="title"/>
          </p:nvPr>
        </p:nvSpPr>
        <p:spPr>
          <a:xfrm>
            <a:off x="110675" y="29100"/>
            <a:ext cx="8520600" cy="572700"/>
          </a:xfrm>
          <a:prstGeom prst="rect">
            <a:avLst/>
          </a:prstGeom>
        </p:spPr>
        <p:txBody>
          <a:bodyPr anchorCtr="0" anchor="t" bIns="91425" lIns="91425" rIns="91425" wrap="square" tIns="91425">
            <a:noAutofit/>
          </a:bodyPr>
          <a:lstStyle/>
          <a:p>
            <a:pPr lvl="0">
              <a:spcBef>
                <a:spcPts val="0"/>
              </a:spcBef>
              <a:buNone/>
            </a:pPr>
            <a:r>
              <a:rPr lang="en"/>
              <a:t>Manual Search</a:t>
            </a:r>
          </a:p>
        </p:txBody>
      </p:sp>
      <p:pic>
        <p:nvPicPr>
          <p:cNvPr id="116" name="Shape 116"/>
          <p:cNvPicPr preferRelativeResize="0"/>
          <p:nvPr/>
        </p:nvPicPr>
        <p:blipFill>
          <a:blip r:embed="rId3">
            <a:alphaModFix/>
          </a:blip>
          <a:stretch>
            <a:fillRect/>
          </a:stretch>
        </p:blipFill>
        <p:spPr>
          <a:xfrm>
            <a:off x="34650" y="550059"/>
            <a:ext cx="9144000" cy="4593431"/>
          </a:xfrm>
          <a:prstGeom prst="rect">
            <a:avLst/>
          </a:prstGeom>
          <a:noFill/>
          <a:ln>
            <a:noFill/>
          </a:ln>
        </p:spPr>
      </p:pic>
      <p:sp>
        <p:nvSpPr>
          <p:cNvPr id="117" name="Shape 117"/>
          <p:cNvSpPr/>
          <p:nvPr/>
        </p:nvSpPr>
        <p:spPr>
          <a:xfrm>
            <a:off x="6740575" y="4204050"/>
            <a:ext cx="1056900" cy="939300"/>
          </a:xfrm>
          <a:prstGeom prst="rect">
            <a:avLst/>
          </a:prstGeom>
          <a:noFill/>
          <a:ln cap="flat" cmpd="sng" w="38100">
            <a:solidFill>
              <a:schemeClr val="accent3"/>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118" name="Shape 118"/>
          <p:cNvSpPr/>
          <p:nvPr/>
        </p:nvSpPr>
        <p:spPr>
          <a:xfrm>
            <a:off x="6740575" y="3088200"/>
            <a:ext cx="1984500" cy="1115700"/>
          </a:xfrm>
          <a:prstGeom prst="rect">
            <a:avLst/>
          </a:prstGeom>
          <a:noFill/>
          <a:ln cap="flat" cmpd="sng" w="38100">
            <a:solidFill>
              <a:schemeClr val="accent3"/>
            </a:solidFill>
            <a:prstDash val="solid"/>
            <a:round/>
            <a:headEnd len="med" w="med" type="none"/>
            <a:tailEnd len="med" w="med" type="none"/>
          </a:ln>
        </p:spPr>
        <p:txBody>
          <a:bodyPr anchorCtr="0" anchor="ctr" bIns="91425" lIns="91425" rIns="91425" wrap="square" tIns="91425">
            <a:noAutofit/>
          </a:bodyPr>
          <a:lstStyle/>
          <a:p>
            <a:pPr lvl="0" rtl="0">
              <a:spcBef>
                <a:spcPts val="0"/>
              </a:spcBef>
              <a:buNone/>
            </a:pPr>
            <a:r>
              <a:t/>
            </a:r>
            <a:endParaRPr/>
          </a:p>
        </p:txBody>
      </p:sp>
      <p:sp>
        <p:nvSpPr>
          <p:cNvPr id="119" name="Shape 119"/>
          <p:cNvSpPr/>
          <p:nvPr/>
        </p:nvSpPr>
        <p:spPr>
          <a:xfrm>
            <a:off x="1823100" y="601800"/>
            <a:ext cx="1670700" cy="160800"/>
          </a:xfrm>
          <a:prstGeom prst="rect">
            <a:avLst/>
          </a:prstGeom>
          <a:noFill/>
          <a:ln cap="flat" cmpd="sng" w="38100">
            <a:solidFill>
              <a:schemeClr val="accent3"/>
            </a:solidFill>
            <a:prstDash val="solid"/>
            <a:round/>
            <a:headEnd len="med" w="med" type="none"/>
            <a:tailEnd len="med" w="med" type="none"/>
          </a:ln>
        </p:spPr>
        <p:txBody>
          <a:bodyPr anchorCtr="0" anchor="ctr" bIns="91425" lIns="91425" rIns="91425" wrap="square" tIns="91425">
            <a:noAutofit/>
          </a:bodyPr>
          <a:lstStyle/>
          <a:p>
            <a:pPr lvl="0" rtl="0">
              <a:spcBef>
                <a:spcPts val="0"/>
              </a:spcBef>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3" name="Shape 123"/>
        <p:cNvGrpSpPr/>
        <p:nvPr/>
      </p:nvGrpSpPr>
      <p:grpSpPr>
        <a:xfrm>
          <a:off x="0" y="0"/>
          <a:ext cx="0" cy="0"/>
          <a:chOff x="0" y="0"/>
          <a:chExt cx="0" cy="0"/>
        </a:xfrm>
      </p:grpSpPr>
      <p:sp>
        <p:nvSpPr>
          <p:cNvPr id="124" name="Shape 124"/>
          <p:cNvSpPr txBox="1"/>
          <p:nvPr>
            <p:ph type="title"/>
          </p:nvPr>
        </p:nvSpPr>
        <p:spPr>
          <a:xfrm>
            <a:off x="311700" y="445025"/>
            <a:ext cx="8520600" cy="964200"/>
          </a:xfrm>
          <a:prstGeom prst="rect">
            <a:avLst/>
          </a:prstGeom>
        </p:spPr>
        <p:txBody>
          <a:bodyPr anchorCtr="0" anchor="t" bIns="91425" lIns="91425" rIns="91425" wrap="square" tIns="91425">
            <a:noAutofit/>
          </a:bodyPr>
          <a:lstStyle/>
          <a:p>
            <a:pPr lvl="0">
              <a:spcBef>
                <a:spcPts val="0"/>
              </a:spcBef>
              <a:buNone/>
            </a:pPr>
            <a:r>
              <a:rPr lang="en"/>
              <a:t>Manual Search</a:t>
            </a:r>
          </a:p>
          <a:p>
            <a:pPr indent="457200" lvl="0">
              <a:spcBef>
                <a:spcPts val="0"/>
              </a:spcBef>
              <a:buNone/>
            </a:pPr>
            <a:r>
              <a:rPr lang="en" sz="2400"/>
              <a:t>What’s missing ?</a:t>
            </a:r>
          </a:p>
        </p:txBody>
      </p:sp>
      <p:pic>
        <p:nvPicPr>
          <p:cNvPr id="125" name="Shape 125"/>
          <p:cNvPicPr preferRelativeResize="0"/>
          <p:nvPr/>
        </p:nvPicPr>
        <p:blipFill rotWithShape="1">
          <a:blip r:embed="rId3">
            <a:alphaModFix/>
          </a:blip>
          <a:srcRect b="-1760" l="0" r="0" t="0"/>
          <a:stretch/>
        </p:blipFill>
        <p:spPr>
          <a:xfrm>
            <a:off x="693199" y="2066800"/>
            <a:ext cx="2751375" cy="2736425"/>
          </a:xfrm>
          <a:prstGeom prst="rect">
            <a:avLst/>
          </a:prstGeom>
          <a:noFill/>
          <a:ln>
            <a:noFill/>
          </a:ln>
        </p:spPr>
      </p:pic>
      <p:sp>
        <p:nvSpPr>
          <p:cNvPr id="126" name="Shape 126"/>
          <p:cNvSpPr txBox="1"/>
          <p:nvPr/>
        </p:nvSpPr>
        <p:spPr>
          <a:xfrm>
            <a:off x="822025" y="1602825"/>
            <a:ext cx="2751300" cy="446100"/>
          </a:xfrm>
          <a:prstGeom prst="rect">
            <a:avLst/>
          </a:prstGeom>
          <a:noFill/>
          <a:ln>
            <a:noFill/>
          </a:ln>
        </p:spPr>
        <p:txBody>
          <a:bodyPr anchorCtr="0" anchor="t" bIns="91425" lIns="91425" rIns="91425" wrap="square" tIns="91425">
            <a:noAutofit/>
          </a:bodyPr>
          <a:lstStyle/>
          <a:p>
            <a:pPr lvl="0">
              <a:spcBef>
                <a:spcPts val="0"/>
              </a:spcBef>
              <a:buNone/>
            </a:pPr>
            <a:r>
              <a:rPr lang="en" sz="1800"/>
              <a:t>We </a:t>
            </a:r>
            <a:r>
              <a:rPr b="1" lang="en" sz="1800"/>
              <a:t>have</a:t>
            </a:r>
            <a:r>
              <a:rPr lang="en" sz="1800"/>
              <a:t> this :</a:t>
            </a:r>
          </a:p>
        </p:txBody>
      </p:sp>
      <p:sp>
        <p:nvSpPr>
          <p:cNvPr id="127" name="Shape 127"/>
          <p:cNvSpPr/>
          <p:nvPr/>
        </p:nvSpPr>
        <p:spPr>
          <a:xfrm>
            <a:off x="6024250" y="1010654"/>
            <a:ext cx="1855500" cy="964200"/>
          </a:xfrm>
          <a:prstGeom prst="rect">
            <a:avLst/>
          </a:prstGeom>
          <a:noFill/>
          <a:ln cap="flat" cmpd="sng" w="38100">
            <a:solidFill>
              <a:schemeClr val="accent3"/>
            </a:solidFill>
            <a:prstDash val="solid"/>
            <a:round/>
            <a:headEnd len="med" w="med" type="none"/>
            <a:tailEnd len="med" w="med" type="none"/>
          </a:ln>
        </p:spPr>
        <p:txBody>
          <a:bodyPr anchorCtr="0" anchor="ctr" bIns="91425" lIns="91425" rIns="91425" wrap="square" tIns="91425">
            <a:noAutofit/>
          </a:bodyPr>
          <a:lstStyle/>
          <a:p>
            <a:pPr lvl="0" rtl="0" algn="ctr">
              <a:spcBef>
                <a:spcPts val="0"/>
              </a:spcBef>
              <a:buNone/>
            </a:pPr>
            <a:r>
              <a:rPr lang="en"/>
              <a:t>Related keywords</a:t>
            </a:r>
          </a:p>
          <a:p>
            <a:pPr lvl="0" rtl="0" algn="ctr">
              <a:spcBef>
                <a:spcPts val="0"/>
              </a:spcBef>
              <a:buNone/>
            </a:pPr>
            <a:r>
              <a:rPr lang="en" sz="1200"/>
              <a:t>Database, image</a:t>
            </a:r>
          </a:p>
        </p:txBody>
      </p:sp>
      <p:sp>
        <p:nvSpPr>
          <p:cNvPr id="128" name="Shape 128"/>
          <p:cNvSpPr txBox="1"/>
          <p:nvPr/>
        </p:nvSpPr>
        <p:spPr>
          <a:xfrm>
            <a:off x="6303300" y="530425"/>
            <a:ext cx="1855500" cy="446100"/>
          </a:xfrm>
          <a:prstGeom prst="rect">
            <a:avLst/>
          </a:prstGeom>
          <a:noFill/>
          <a:ln>
            <a:noFill/>
          </a:ln>
        </p:spPr>
        <p:txBody>
          <a:bodyPr anchorCtr="0" anchor="t" bIns="91425" lIns="91425" rIns="91425" wrap="square" tIns="91425">
            <a:noAutofit/>
          </a:bodyPr>
          <a:lstStyle/>
          <a:p>
            <a:pPr lvl="0" rtl="0">
              <a:spcBef>
                <a:spcPts val="0"/>
              </a:spcBef>
              <a:buNone/>
            </a:pPr>
            <a:r>
              <a:rPr lang="en" sz="1800"/>
              <a:t>We </a:t>
            </a:r>
            <a:r>
              <a:rPr b="1" lang="en" sz="1800"/>
              <a:t>miss</a:t>
            </a:r>
            <a:r>
              <a:rPr lang="en" sz="1800"/>
              <a:t> this :</a:t>
            </a:r>
          </a:p>
        </p:txBody>
      </p:sp>
      <p:sp>
        <p:nvSpPr>
          <p:cNvPr id="129" name="Shape 129"/>
          <p:cNvSpPr/>
          <p:nvPr/>
        </p:nvSpPr>
        <p:spPr>
          <a:xfrm>
            <a:off x="6517450" y="1972729"/>
            <a:ext cx="1855500" cy="964200"/>
          </a:xfrm>
          <a:prstGeom prst="rect">
            <a:avLst/>
          </a:prstGeom>
          <a:noFill/>
          <a:ln cap="flat" cmpd="sng" w="38100">
            <a:solidFill>
              <a:schemeClr val="accent3"/>
            </a:solidFill>
            <a:prstDash val="solid"/>
            <a:round/>
            <a:headEnd len="med" w="med" type="none"/>
            <a:tailEnd len="med" w="med" type="none"/>
          </a:ln>
        </p:spPr>
        <p:txBody>
          <a:bodyPr anchorCtr="0" anchor="ctr" bIns="91425" lIns="91425" rIns="91425" wrap="square" tIns="91425">
            <a:noAutofit/>
          </a:bodyPr>
          <a:lstStyle/>
          <a:p>
            <a:pPr lvl="0" rtl="0" algn="ctr">
              <a:spcBef>
                <a:spcPts val="0"/>
              </a:spcBef>
              <a:buNone/>
            </a:pPr>
            <a:r>
              <a:rPr lang="en"/>
              <a:t>University informations</a:t>
            </a:r>
          </a:p>
          <a:p>
            <a:pPr lvl="0" rtl="0" algn="ctr">
              <a:spcBef>
                <a:spcPts val="0"/>
              </a:spcBef>
              <a:buNone/>
            </a:pPr>
            <a:r>
              <a:rPr lang="en" sz="1200"/>
              <a:t>Tokyo, Japan</a:t>
            </a:r>
          </a:p>
        </p:txBody>
      </p:sp>
      <p:sp>
        <p:nvSpPr>
          <p:cNvPr id="130" name="Shape 130"/>
          <p:cNvSpPr/>
          <p:nvPr/>
        </p:nvSpPr>
        <p:spPr>
          <a:xfrm>
            <a:off x="6024250" y="2952916"/>
            <a:ext cx="1855500" cy="964200"/>
          </a:xfrm>
          <a:prstGeom prst="rect">
            <a:avLst/>
          </a:prstGeom>
          <a:noFill/>
          <a:ln cap="flat" cmpd="sng" w="38100">
            <a:solidFill>
              <a:schemeClr val="accent3"/>
            </a:solidFill>
            <a:prstDash val="solid"/>
            <a:round/>
            <a:headEnd len="med" w="med" type="none"/>
            <a:tailEnd len="med" w="med" type="none"/>
          </a:ln>
        </p:spPr>
        <p:txBody>
          <a:bodyPr anchorCtr="0" anchor="ctr" bIns="91425" lIns="91425" rIns="91425" wrap="square" tIns="91425">
            <a:noAutofit/>
          </a:bodyPr>
          <a:lstStyle/>
          <a:p>
            <a:pPr lvl="0" rtl="0" algn="ctr">
              <a:spcBef>
                <a:spcPts val="0"/>
              </a:spcBef>
              <a:buNone/>
            </a:pPr>
            <a:r>
              <a:rPr lang="en"/>
              <a:t>Type of author</a:t>
            </a:r>
          </a:p>
          <a:p>
            <a:pPr lvl="0" rtl="0" algn="ctr">
              <a:spcBef>
                <a:spcPts val="0"/>
              </a:spcBef>
              <a:buNone/>
            </a:pPr>
            <a:r>
              <a:rPr lang="en" sz="1200"/>
              <a:t>Researcher</a:t>
            </a:r>
          </a:p>
        </p:txBody>
      </p:sp>
      <p:sp>
        <p:nvSpPr>
          <p:cNvPr id="131" name="Shape 131"/>
          <p:cNvSpPr/>
          <p:nvPr/>
        </p:nvSpPr>
        <p:spPr>
          <a:xfrm>
            <a:off x="6517450" y="3933116"/>
            <a:ext cx="1855500" cy="964200"/>
          </a:xfrm>
          <a:prstGeom prst="rect">
            <a:avLst/>
          </a:prstGeom>
          <a:noFill/>
          <a:ln cap="flat" cmpd="sng" w="38100">
            <a:solidFill>
              <a:schemeClr val="accent3"/>
            </a:solidFill>
            <a:prstDash val="solid"/>
            <a:round/>
            <a:headEnd len="med" w="med" type="none"/>
            <a:tailEnd len="med" w="med" type="none"/>
          </a:ln>
        </p:spPr>
        <p:txBody>
          <a:bodyPr anchorCtr="0" anchor="ctr" bIns="91425" lIns="91425" rIns="91425" wrap="square" tIns="91425">
            <a:noAutofit/>
          </a:bodyPr>
          <a:lstStyle/>
          <a:p>
            <a:pPr lvl="0" rtl="0" algn="ctr">
              <a:spcBef>
                <a:spcPts val="0"/>
              </a:spcBef>
              <a:buNone/>
            </a:pPr>
            <a:r>
              <a:rPr lang="en"/>
              <a:t>Interval of dates</a:t>
            </a:r>
          </a:p>
          <a:p>
            <a:pPr lvl="0" rtl="0" algn="ctr">
              <a:spcBef>
                <a:spcPts val="0"/>
              </a:spcBef>
              <a:buNone/>
            </a:pPr>
            <a:r>
              <a:rPr lang="en" sz="1200"/>
              <a:t>1990’s</a:t>
            </a:r>
          </a:p>
        </p:txBody>
      </p:sp>
      <p:sp>
        <p:nvSpPr>
          <p:cNvPr id="132" name="Shape 132"/>
          <p:cNvSpPr txBox="1"/>
          <p:nvPr/>
        </p:nvSpPr>
        <p:spPr>
          <a:xfrm>
            <a:off x="3573325" y="2371125"/>
            <a:ext cx="2131500" cy="565800"/>
          </a:xfrm>
          <a:prstGeom prst="rect">
            <a:avLst/>
          </a:prstGeom>
          <a:noFill/>
          <a:ln>
            <a:noFill/>
          </a:ln>
        </p:spPr>
        <p:txBody>
          <a:bodyPr anchorCtr="0" anchor="t" bIns="91425" lIns="91425" rIns="91425" wrap="square" tIns="91425">
            <a:noAutofit/>
          </a:bodyPr>
          <a:lstStyle/>
          <a:p>
            <a:pPr lvl="0" algn="ctr">
              <a:spcBef>
                <a:spcPts val="0"/>
              </a:spcBef>
              <a:buNone/>
            </a:pPr>
            <a:r>
              <a:rPr b="1" lang="en" sz="2400">
                <a:solidFill>
                  <a:schemeClr val="accent3"/>
                </a:solidFill>
              </a:rPr>
              <a:t>BUT ...</a:t>
            </a:r>
          </a:p>
        </p:txBody>
      </p:sp>
    </p:spTree>
  </p:cSld>
  <p:clrMapOvr>
    <a:masterClrMapping/>
  </p:clrMapOvr>
</p:sld>
</file>

<file path=ppt/theme/theme1.xml><?xml version="1.0" encoding="utf-8"?>
<a:theme xmlns:a="http://schemas.openxmlformats.org/drawingml/2006/main" xmlns:r="http://schemas.openxmlformats.org/officeDocument/2006/relationships" name="Gameday">
  <a:themeElements>
    <a:clrScheme name="Gameday">
      <a:dk1>
        <a:srgbClr val="4285F4"/>
      </a:dk1>
      <a:lt1>
        <a:srgbClr val="FFFFFF"/>
      </a:lt1>
      <a:dk2>
        <a:srgbClr val="666666"/>
      </a:dk2>
      <a:lt2>
        <a:srgbClr val="D9D9D9"/>
      </a:lt2>
      <a:accent1>
        <a:srgbClr val="455A64"/>
      </a:accent1>
      <a:accent2>
        <a:srgbClr val="607D8B"/>
      </a:accent2>
      <a:accent3>
        <a:srgbClr val="FF5722"/>
      </a:accent3>
      <a:accent4>
        <a:srgbClr val="D84315"/>
      </a:accent4>
      <a:accent5>
        <a:srgbClr val="1C3AA9"/>
      </a:accent5>
      <a:accent6>
        <a:srgbClr val="FFAB40"/>
      </a:accent6>
      <a:hlink>
        <a:srgbClr val="1C3AA9"/>
      </a:hlink>
      <a:folHlink>
        <a:srgbClr val="1C3A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